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C7D947-3D9E-474A-A459-58F1305418FD}" v="5" dt="2024-02-16T13:39:41.7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116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A85AD77D-3352-451C-B7E5-060D15FC2A50}"/>
    <pc:docChg chg="undo custSel modSld modMainMaster">
      <pc:chgData name="Franziska Händschel" userId="e2149472-3187-4d00-b16a-a19eff6fc04a" providerId="ADAL" clId="{A85AD77D-3352-451C-B7E5-060D15FC2A50}" dt="2023-08-24T13:25:14.491" v="217" actId="34135"/>
      <pc:docMkLst>
        <pc:docMk/>
      </pc:docMkLst>
      <pc:sldChg chg="addSp delSp modSp mod">
        <pc:chgData name="Franziska Händschel" userId="e2149472-3187-4d00-b16a-a19eff6fc04a" providerId="ADAL" clId="{A85AD77D-3352-451C-B7E5-060D15FC2A50}" dt="2023-08-24T13:25:14.491" v="217" actId="34135"/>
        <pc:sldMkLst>
          <pc:docMk/>
          <pc:sldMk cId="3155426728" sldId="256"/>
        </pc:sldMkLst>
        <pc:spChg chg="add del mod ord">
          <ac:chgData name="Franziska Händschel" userId="e2149472-3187-4d00-b16a-a19eff6fc04a" providerId="ADAL" clId="{A85AD77D-3352-451C-B7E5-060D15FC2A50}" dt="2023-08-24T13:24:04.247" v="214" actId="21"/>
          <ac:spMkLst>
            <pc:docMk/>
            <pc:sldMk cId="3155426728" sldId="256"/>
            <ac:spMk id="2" creationId="{9D30FB59-50F6-01E3-F2DA-A1ED41A3C9A9}"/>
          </ac:spMkLst>
        </pc:spChg>
        <pc:spChg chg="add del mod">
          <ac:chgData name="Franziska Händschel" userId="e2149472-3187-4d00-b16a-a19eff6fc04a" providerId="ADAL" clId="{A85AD77D-3352-451C-B7E5-060D15FC2A50}" dt="2023-08-24T13:21:32.202" v="174"/>
          <ac:spMkLst>
            <pc:docMk/>
            <pc:sldMk cId="3155426728" sldId="256"/>
            <ac:spMk id="3" creationId="{9245B630-585F-CCAE-7C34-F1BDBDCFF493}"/>
          </ac:spMkLst>
        </pc:spChg>
        <pc:spChg chg="add del mod">
          <ac:chgData name="Franziska Händschel" userId="e2149472-3187-4d00-b16a-a19eff6fc04a" providerId="ADAL" clId="{A85AD77D-3352-451C-B7E5-060D15FC2A50}" dt="2023-08-24T13:21:32.202" v="174"/>
          <ac:spMkLst>
            <pc:docMk/>
            <pc:sldMk cId="3155426728" sldId="256"/>
            <ac:spMk id="4" creationId="{F2B997C3-15AF-41FD-79D0-DB1571646D82}"/>
          </ac:spMkLst>
        </pc:spChg>
        <pc:spChg chg="add del mod">
          <ac:chgData name="Franziska Händschel" userId="e2149472-3187-4d00-b16a-a19eff6fc04a" providerId="ADAL" clId="{A85AD77D-3352-451C-B7E5-060D15FC2A50}" dt="2023-08-24T13:21:32.202" v="174"/>
          <ac:spMkLst>
            <pc:docMk/>
            <pc:sldMk cId="3155426728" sldId="256"/>
            <ac:spMk id="5" creationId="{BCC15BA4-3AA4-5537-4605-8328DC28787B}"/>
          </ac:spMkLst>
        </pc:spChg>
        <pc:spChg chg="add del mod">
          <ac:chgData name="Franziska Händschel" userId="e2149472-3187-4d00-b16a-a19eff6fc04a" providerId="ADAL" clId="{A85AD77D-3352-451C-B7E5-060D15FC2A50}" dt="2023-08-24T13:21:32.202" v="174"/>
          <ac:spMkLst>
            <pc:docMk/>
            <pc:sldMk cId="3155426728" sldId="256"/>
            <ac:spMk id="7" creationId="{6D69D072-0379-3C77-1FEA-4A645D160976}"/>
          </ac:spMkLst>
        </pc:spChg>
        <pc:spChg chg="add del mod">
          <ac:chgData name="Franziska Händschel" userId="e2149472-3187-4d00-b16a-a19eff6fc04a" providerId="ADAL" clId="{A85AD77D-3352-451C-B7E5-060D15FC2A50}" dt="2023-08-24T13:21:32.202" v="174"/>
          <ac:spMkLst>
            <pc:docMk/>
            <pc:sldMk cId="3155426728" sldId="256"/>
            <ac:spMk id="8" creationId="{59A75B1A-AD41-9BC9-388A-59DF7CF257F4}"/>
          </ac:spMkLst>
        </pc:spChg>
        <pc:spChg chg="del">
          <ac:chgData name="Franziska Händschel" userId="e2149472-3187-4d00-b16a-a19eff6fc04a" providerId="ADAL" clId="{A85AD77D-3352-451C-B7E5-060D15FC2A50}" dt="2023-08-24T13:21:21.953" v="171" actId="478"/>
          <ac:spMkLst>
            <pc:docMk/>
            <pc:sldMk cId="3155426728" sldId="256"/>
            <ac:spMk id="9" creationId="{729AE2C3-C340-5505-09FF-70C90B3F3040}"/>
          </ac:spMkLst>
        </pc:spChg>
        <pc:spChg chg="add del mod">
          <ac:chgData name="Franziska Händschel" userId="e2149472-3187-4d00-b16a-a19eff6fc04a" providerId="ADAL" clId="{A85AD77D-3352-451C-B7E5-060D15FC2A50}" dt="2023-08-24T13:21:32.202" v="174"/>
          <ac:spMkLst>
            <pc:docMk/>
            <pc:sldMk cId="3155426728" sldId="256"/>
            <ac:spMk id="12" creationId="{29903108-4DD2-8001-2516-9BCFBCF2B709}"/>
          </ac:spMkLst>
        </pc:spChg>
        <pc:spChg chg="add del mod">
          <ac:chgData name="Franziska Händschel" userId="e2149472-3187-4d00-b16a-a19eff6fc04a" providerId="ADAL" clId="{A85AD77D-3352-451C-B7E5-060D15FC2A50}" dt="2023-08-24T13:21:32.202" v="174"/>
          <ac:spMkLst>
            <pc:docMk/>
            <pc:sldMk cId="3155426728" sldId="256"/>
            <ac:spMk id="14" creationId="{A7F0314F-1CEB-5429-8434-1D6D94CD8826}"/>
          </ac:spMkLst>
        </pc:spChg>
        <pc:spChg chg="add del mod">
          <ac:chgData name="Franziska Händschel" userId="e2149472-3187-4d00-b16a-a19eff6fc04a" providerId="ADAL" clId="{A85AD77D-3352-451C-B7E5-060D15FC2A50}" dt="2023-08-24T13:21:32.202" v="174"/>
          <ac:spMkLst>
            <pc:docMk/>
            <pc:sldMk cId="3155426728" sldId="256"/>
            <ac:spMk id="18" creationId="{BE325C93-D7C9-BDF6-C7D7-B6172C41D560}"/>
          </ac:spMkLst>
        </pc:spChg>
        <pc:spChg chg="add del mod">
          <ac:chgData name="Franziska Händschel" userId="e2149472-3187-4d00-b16a-a19eff6fc04a" providerId="ADAL" clId="{A85AD77D-3352-451C-B7E5-060D15FC2A50}" dt="2023-08-24T13:21:32.202" v="174"/>
          <ac:spMkLst>
            <pc:docMk/>
            <pc:sldMk cId="3155426728" sldId="256"/>
            <ac:spMk id="19" creationId="{9394FDD3-DA1A-ED9A-258E-D4946B05CD81}"/>
          </ac:spMkLst>
        </pc:spChg>
        <pc:spChg chg="add del mod">
          <ac:chgData name="Franziska Händschel" userId="e2149472-3187-4d00-b16a-a19eff6fc04a" providerId="ADAL" clId="{A85AD77D-3352-451C-B7E5-060D15FC2A50}" dt="2023-08-24T13:21:32.202" v="174"/>
          <ac:spMkLst>
            <pc:docMk/>
            <pc:sldMk cId="3155426728" sldId="256"/>
            <ac:spMk id="21" creationId="{D48191F3-EB36-451C-724F-B6A42302DA50}"/>
          </ac:spMkLst>
        </pc:spChg>
        <pc:spChg chg="add del mod">
          <ac:chgData name="Franziska Händschel" userId="e2149472-3187-4d00-b16a-a19eff6fc04a" providerId="ADAL" clId="{A85AD77D-3352-451C-B7E5-060D15FC2A50}" dt="2023-08-24T13:21:32.202" v="174"/>
          <ac:spMkLst>
            <pc:docMk/>
            <pc:sldMk cId="3155426728" sldId="256"/>
            <ac:spMk id="22" creationId="{A552855C-3469-1116-DDD3-F8A5EF290E8A}"/>
          </ac:spMkLst>
        </pc:spChg>
        <pc:spChg chg="add del mod">
          <ac:chgData name="Franziska Händschel" userId="e2149472-3187-4d00-b16a-a19eff6fc04a" providerId="ADAL" clId="{A85AD77D-3352-451C-B7E5-060D15FC2A50}" dt="2023-08-24T13:21:32.202" v="174"/>
          <ac:spMkLst>
            <pc:docMk/>
            <pc:sldMk cId="3155426728" sldId="256"/>
            <ac:spMk id="24" creationId="{84BD80E4-DB02-B3E7-568E-B2362011998D}"/>
          </ac:spMkLst>
        </pc:spChg>
        <pc:spChg chg="add del mod">
          <ac:chgData name="Franziska Händschel" userId="e2149472-3187-4d00-b16a-a19eff6fc04a" providerId="ADAL" clId="{A85AD77D-3352-451C-B7E5-060D15FC2A50}" dt="2023-08-24T13:21:32.202" v="174"/>
          <ac:spMkLst>
            <pc:docMk/>
            <pc:sldMk cId="3155426728" sldId="256"/>
            <ac:spMk id="25" creationId="{BA769B03-013A-60FE-30A3-E323959BC8EB}"/>
          </ac:spMkLst>
        </pc:spChg>
        <pc:spChg chg="add del mod">
          <ac:chgData name="Franziska Händschel" userId="e2149472-3187-4d00-b16a-a19eff6fc04a" providerId="ADAL" clId="{A85AD77D-3352-451C-B7E5-060D15FC2A50}" dt="2023-08-24T13:21:32.202" v="174"/>
          <ac:spMkLst>
            <pc:docMk/>
            <pc:sldMk cId="3155426728" sldId="256"/>
            <ac:spMk id="26" creationId="{178F6BA1-7978-EDB9-3323-498B0CEB7FED}"/>
          </ac:spMkLst>
        </pc:spChg>
        <pc:spChg chg="add del mod">
          <ac:chgData name="Franziska Händschel" userId="e2149472-3187-4d00-b16a-a19eff6fc04a" providerId="ADAL" clId="{A85AD77D-3352-451C-B7E5-060D15FC2A50}" dt="2023-08-24T13:21:32.202" v="174"/>
          <ac:spMkLst>
            <pc:docMk/>
            <pc:sldMk cId="3155426728" sldId="256"/>
            <ac:spMk id="27" creationId="{64DC2AEB-BBFF-C366-D5A1-51B3B396D116}"/>
          </ac:spMkLst>
        </pc:spChg>
        <pc:spChg chg="add del mod">
          <ac:chgData name="Franziska Händschel" userId="e2149472-3187-4d00-b16a-a19eff6fc04a" providerId="ADAL" clId="{A85AD77D-3352-451C-B7E5-060D15FC2A50}" dt="2023-08-24T13:21:32.202" v="174"/>
          <ac:spMkLst>
            <pc:docMk/>
            <pc:sldMk cId="3155426728" sldId="256"/>
            <ac:spMk id="28" creationId="{CB71887B-33A6-C6FA-9E48-1023E272A729}"/>
          </ac:spMkLst>
        </pc:spChg>
        <pc:spChg chg="add del mod">
          <ac:chgData name="Franziska Händschel" userId="e2149472-3187-4d00-b16a-a19eff6fc04a" providerId="ADAL" clId="{A85AD77D-3352-451C-B7E5-060D15FC2A50}" dt="2023-08-24T13:21:32.202" v="174"/>
          <ac:spMkLst>
            <pc:docMk/>
            <pc:sldMk cId="3155426728" sldId="256"/>
            <ac:spMk id="29" creationId="{C18776EB-DBA3-4033-B640-68E8F7A170CB}"/>
          </ac:spMkLst>
        </pc:spChg>
        <pc:spChg chg="add del mod">
          <ac:chgData name="Franziska Händschel" userId="e2149472-3187-4d00-b16a-a19eff6fc04a" providerId="ADAL" clId="{A85AD77D-3352-451C-B7E5-060D15FC2A50}" dt="2023-08-24T13:21:32.202" v="174"/>
          <ac:spMkLst>
            <pc:docMk/>
            <pc:sldMk cId="3155426728" sldId="256"/>
            <ac:spMk id="30" creationId="{BD7F3FF0-9B43-00E9-0429-89A0E5C91CEE}"/>
          </ac:spMkLst>
        </pc:spChg>
        <pc:spChg chg="add del mod">
          <ac:chgData name="Franziska Händschel" userId="e2149472-3187-4d00-b16a-a19eff6fc04a" providerId="ADAL" clId="{A85AD77D-3352-451C-B7E5-060D15FC2A50}" dt="2023-08-24T13:21:32.202" v="174"/>
          <ac:spMkLst>
            <pc:docMk/>
            <pc:sldMk cId="3155426728" sldId="256"/>
            <ac:spMk id="31" creationId="{0A165AAD-0406-9C62-E441-2E8990CD0266}"/>
          </ac:spMkLst>
        </pc:spChg>
        <pc:spChg chg="add del mod">
          <ac:chgData name="Franziska Händschel" userId="e2149472-3187-4d00-b16a-a19eff6fc04a" providerId="ADAL" clId="{A85AD77D-3352-451C-B7E5-060D15FC2A50}" dt="2023-08-24T13:21:32.202" v="174"/>
          <ac:spMkLst>
            <pc:docMk/>
            <pc:sldMk cId="3155426728" sldId="256"/>
            <ac:spMk id="32" creationId="{80EC8838-0BE9-363A-CFE2-A650A8739FC8}"/>
          </ac:spMkLst>
        </pc:spChg>
        <pc:spChg chg="add del mod">
          <ac:chgData name="Franziska Händschel" userId="e2149472-3187-4d00-b16a-a19eff6fc04a" providerId="ADAL" clId="{A85AD77D-3352-451C-B7E5-060D15FC2A50}" dt="2023-08-24T13:21:32.202" v="174"/>
          <ac:spMkLst>
            <pc:docMk/>
            <pc:sldMk cId="3155426728" sldId="256"/>
            <ac:spMk id="33" creationId="{1BA49CF3-9FF6-2B21-7827-A209AEAC18A2}"/>
          </ac:spMkLst>
        </pc:spChg>
        <pc:spChg chg="add del mod">
          <ac:chgData name="Franziska Händschel" userId="e2149472-3187-4d00-b16a-a19eff6fc04a" providerId="ADAL" clId="{A85AD77D-3352-451C-B7E5-060D15FC2A50}" dt="2023-08-24T13:21:32.202" v="174"/>
          <ac:spMkLst>
            <pc:docMk/>
            <pc:sldMk cId="3155426728" sldId="256"/>
            <ac:spMk id="35" creationId="{B0658917-FA81-90A3-3206-6F945D11EF29}"/>
          </ac:spMkLst>
        </pc:spChg>
        <pc:spChg chg="add del mod">
          <ac:chgData name="Franziska Händschel" userId="e2149472-3187-4d00-b16a-a19eff6fc04a" providerId="ADAL" clId="{A85AD77D-3352-451C-B7E5-060D15FC2A50}" dt="2023-08-24T13:21:32.202" v="174"/>
          <ac:spMkLst>
            <pc:docMk/>
            <pc:sldMk cId="3155426728" sldId="256"/>
            <ac:spMk id="36" creationId="{EC366E01-CB74-E9FF-E6BC-34307F68827B}"/>
          </ac:spMkLst>
        </pc:spChg>
        <pc:spChg chg="add del mod">
          <ac:chgData name="Franziska Händschel" userId="e2149472-3187-4d00-b16a-a19eff6fc04a" providerId="ADAL" clId="{A85AD77D-3352-451C-B7E5-060D15FC2A50}" dt="2023-08-24T13:21:32.202" v="174"/>
          <ac:spMkLst>
            <pc:docMk/>
            <pc:sldMk cId="3155426728" sldId="256"/>
            <ac:spMk id="38" creationId="{97BD2865-EE7C-234B-EE53-644B6AB59F81}"/>
          </ac:spMkLst>
        </pc:spChg>
        <pc:spChg chg="add del mod">
          <ac:chgData name="Franziska Händschel" userId="e2149472-3187-4d00-b16a-a19eff6fc04a" providerId="ADAL" clId="{A85AD77D-3352-451C-B7E5-060D15FC2A50}" dt="2023-08-24T13:21:32.202" v="174"/>
          <ac:spMkLst>
            <pc:docMk/>
            <pc:sldMk cId="3155426728" sldId="256"/>
            <ac:spMk id="42" creationId="{4D1EB463-7698-C49E-E522-0B1EAC8104F8}"/>
          </ac:spMkLst>
        </pc:spChg>
        <pc:spChg chg="add del mod">
          <ac:chgData name="Franziska Händschel" userId="e2149472-3187-4d00-b16a-a19eff6fc04a" providerId="ADAL" clId="{A85AD77D-3352-451C-B7E5-060D15FC2A50}" dt="2023-08-24T13:23:59.336" v="212" actId="21"/>
          <ac:spMkLst>
            <pc:docMk/>
            <pc:sldMk cId="3155426728" sldId="256"/>
            <ac:spMk id="44" creationId="{01216E23-952B-C56C-1799-16EE66925E15}"/>
          </ac:spMkLst>
        </pc:spChg>
        <pc:spChg chg="add mod">
          <ac:chgData name="Franziska Händschel" userId="e2149472-3187-4d00-b16a-a19eff6fc04a" providerId="ADAL" clId="{A85AD77D-3352-451C-B7E5-060D15FC2A50}" dt="2023-08-24T13:24:16.454" v="216" actId="34135"/>
          <ac:spMkLst>
            <pc:docMk/>
            <pc:sldMk cId="3155426728" sldId="256"/>
            <ac:spMk id="46" creationId="{463CBC2E-85A9-21DE-5E43-3BD30F78CF7D}"/>
          </ac:spMkLst>
        </pc:spChg>
        <pc:spChg chg="add mod">
          <ac:chgData name="Franziska Händschel" userId="e2149472-3187-4d00-b16a-a19eff6fc04a" providerId="ADAL" clId="{A85AD77D-3352-451C-B7E5-060D15FC2A50}" dt="2023-08-24T13:24:16.454" v="216" actId="34135"/>
          <ac:spMkLst>
            <pc:docMk/>
            <pc:sldMk cId="3155426728" sldId="256"/>
            <ac:spMk id="48" creationId="{F6848870-4BB1-1806-E136-E57C9C44B988}"/>
          </ac:spMkLst>
        </pc:spChg>
        <pc:spChg chg="del mod topLvl">
          <ac:chgData name="Franziska Händschel" userId="e2149472-3187-4d00-b16a-a19eff6fc04a" providerId="ADAL" clId="{A85AD77D-3352-451C-B7E5-060D15FC2A50}" dt="2023-08-24T13:21:21.953" v="171" actId="478"/>
          <ac:spMkLst>
            <pc:docMk/>
            <pc:sldMk cId="3155426728" sldId="256"/>
            <ac:spMk id="50" creationId="{4D15702A-473C-15EC-041E-DD9745DF5056}"/>
          </ac:spMkLst>
        </pc:spChg>
        <pc:spChg chg="del mod topLvl">
          <ac:chgData name="Franziska Händschel" userId="e2149472-3187-4d00-b16a-a19eff6fc04a" providerId="ADAL" clId="{A85AD77D-3352-451C-B7E5-060D15FC2A50}" dt="2023-08-24T13:21:21.953" v="171" actId="478"/>
          <ac:spMkLst>
            <pc:docMk/>
            <pc:sldMk cId="3155426728" sldId="256"/>
            <ac:spMk id="51" creationId="{CFD53B59-FFF5-6BA4-492B-C19D652ABBD6}"/>
          </ac:spMkLst>
        </pc:spChg>
        <pc:spChg chg="add mod">
          <ac:chgData name="Franziska Händschel" userId="e2149472-3187-4d00-b16a-a19eff6fc04a" providerId="ADAL" clId="{A85AD77D-3352-451C-B7E5-060D15FC2A50}" dt="2023-08-24T13:24:16.454" v="216" actId="34135"/>
          <ac:spMkLst>
            <pc:docMk/>
            <pc:sldMk cId="3155426728" sldId="256"/>
            <ac:spMk id="52" creationId="{4CBB9C58-5D0D-4D8B-58B2-323F3028ECDD}"/>
          </ac:spMkLst>
        </pc:spChg>
        <pc:spChg chg="add mod">
          <ac:chgData name="Franziska Händschel" userId="e2149472-3187-4d00-b16a-a19eff6fc04a" providerId="ADAL" clId="{A85AD77D-3352-451C-B7E5-060D15FC2A50}" dt="2023-08-24T13:24:16.454" v="216" actId="34135"/>
          <ac:spMkLst>
            <pc:docMk/>
            <pc:sldMk cId="3155426728" sldId="256"/>
            <ac:spMk id="53" creationId="{0E51F8ED-CA82-823B-5EC2-211DACACCE42}"/>
          </ac:spMkLst>
        </pc:spChg>
        <pc:spChg chg="add mod">
          <ac:chgData name="Franziska Händschel" userId="e2149472-3187-4d00-b16a-a19eff6fc04a" providerId="ADAL" clId="{A85AD77D-3352-451C-B7E5-060D15FC2A50}" dt="2023-08-24T13:24:16.454" v="216" actId="34135"/>
          <ac:spMkLst>
            <pc:docMk/>
            <pc:sldMk cId="3155426728" sldId="256"/>
            <ac:spMk id="55" creationId="{4D7623CD-BB54-5ADE-8735-21BF1FA5FE1A}"/>
          </ac:spMkLst>
        </pc:spChg>
        <pc:spChg chg="add mod">
          <ac:chgData name="Franziska Händschel" userId="e2149472-3187-4d00-b16a-a19eff6fc04a" providerId="ADAL" clId="{A85AD77D-3352-451C-B7E5-060D15FC2A50}" dt="2023-08-24T13:24:16.454" v="216" actId="34135"/>
          <ac:spMkLst>
            <pc:docMk/>
            <pc:sldMk cId="3155426728" sldId="256"/>
            <ac:spMk id="56" creationId="{73CE7887-3191-DE49-87A0-EB0FB8143C6C}"/>
          </ac:spMkLst>
        </pc:spChg>
        <pc:spChg chg="mod">
          <ac:chgData name="Franziska Händschel" userId="e2149472-3187-4d00-b16a-a19eff6fc04a" providerId="ADAL" clId="{A85AD77D-3352-451C-B7E5-060D15FC2A50}" dt="2023-08-11T14:28:11.587" v="10" actId="6549"/>
          <ac:spMkLst>
            <pc:docMk/>
            <pc:sldMk cId="3155426728" sldId="256"/>
            <ac:spMk id="58" creationId="{236A52AD-FACC-3012-B732-BD1B0A897C21}"/>
          </ac:spMkLst>
        </pc:spChg>
        <pc:spChg chg="mod">
          <ac:chgData name="Franziska Händschel" userId="e2149472-3187-4d00-b16a-a19eff6fc04a" providerId="ADAL" clId="{A85AD77D-3352-451C-B7E5-060D15FC2A50}" dt="2023-08-11T14:27:18.758" v="7" actId="165"/>
          <ac:spMkLst>
            <pc:docMk/>
            <pc:sldMk cId="3155426728" sldId="256"/>
            <ac:spMk id="59" creationId="{E09BDEA1-6ECD-2CF4-5BA4-15AF17877E7B}"/>
          </ac:spMkLst>
        </pc:spChg>
        <pc:spChg chg="add mod">
          <ac:chgData name="Franziska Händschel" userId="e2149472-3187-4d00-b16a-a19eff6fc04a" providerId="ADAL" clId="{A85AD77D-3352-451C-B7E5-060D15FC2A50}" dt="2023-08-24T13:24:16.454" v="216" actId="34135"/>
          <ac:spMkLst>
            <pc:docMk/>
            <pc:sldMk cId="3155426728" sldId="256"/>
            <ac:spMk id="60" creationId="{C8C5C627-D1D2-2599-91F5-C581A64ADFB0}"/>
          </ac:spMkLst>
        </pc:spChg>
        <pc:spChg chg="add mod">
          <ac:chgData name="Franziska Händschel" userId="e2149472-3187-4d00-b16a-a19eff6fc04a" providerId="ADAL" clId="{A85AD77D-3352-451C-B7E5-060D15FC2A50}" dt="2023-08-24T13:24:16.454" v="216" actId="34135"/>
          <ac:spMkLst>
            <pc:docMk/>
            <pc:sldMk cId="3155426728" sldId="256"/>
            <ac:spMk id="61" creationId="{F68C3CF0-F00A-DEA6-337D-B82A936A2F35}"/>
          </ac:spMkLst>
        </pc:spChg>
        <pc:spChg chg="mod">
          <ac:chgData name="Franziska Händschel" userId="e2149472-3187-4d00-b16a-a19eff6fc04a" providerId="ADAL" clId="{A85AD77D-3352-451C-B7E5-060D15FC2A50}" dt="2023-08-11T14:28:16.660" v="11" actId="6549"/>
          <ac:spMkLst>
            <pc:docMk/>
            <pc:sldMk cId="3155426728" sldId="256"/>
            <ac:spMk id="62" creationId="{EEB55DC1-77E8-E189-4A29-85E78CEF3969}"/>
          </ac:spMkLst>
        </pc:spChg>
        <pc:spChg chg="mod">
          <ac:chgData name="Franziska Händschel" userId="e2149472-3187-4d00-b16a-a19eff6fc04a" providerId="ADAL" clId="{A85AD77D-3352-451C-B7E5-060D15FC2A50}" dt="2023-08-11T14:27:18.758" v="7" actId="165"/>
          <ac:spMkLst>
            <pc:docMk/>
            <pc:sldMk cId="3155426728" sldId="256"/>
            <ac:spMk id="63" creationId="{C6F42FC2-1E4C-DA26-68E5-56BDA06977EE}"/>
          </ac:spMkLst>
        </pc:spChg>
        <pc:spChg chg="add mod">
          <ac:chgData name="Franziska Händschel" userId="e2149472-3187-4d00-b16a-a19eff6fc04a" providerId="ADAL" clId="{A85AD77D-3352-451C-B7E5-060D15FC2A50}" dt="2023-08-24T13:24:16.454" v="216" actId="34135"/>
          <ac:spMkLst>
            <pc:docMk/>
            <pc:sldMk cId="3155426728" sldId="256"/>
            <ac:spMk id="65" creationId="{95E679AD-8996-4633-FAF0-B6B6F5A37454}"/>
          </ac:spMkLst>
        </pc:spChg>
        <pc:spChg chg="mod">
          <ac:chgData name="Franziska Händschel" userId="e2149472-3187-4d00-b16a-a19eff6fc04a" providerId="ADAL" clId="{A85AD77D-3352-451C-B7E5-060D15FC2A50}" dt="2023-08-11T14:28:19.026" v="12" actId="6549"/>
          <ac:spMkLst>
            <pc:docMk/>
            <pc:sldMk cId="3155426728" sldId="256"/>
            <ac:spMk id="66" creationId="{009528C0-701E-AF82-F9EB-1CDB841F1A2D}"/>
          </ac:spMkLst>
        </pc:spChg>
        <pc:spChg chg="mod">
          <ac:chgData name="Franziska Händschel" userId="e2149472-3187-4d00-b16a-a19eff6fc04a" providerId="ADAL" clId="{A85AD77D-3352-451C-B7E5-060D15FC2A50}" dt="2023-08-11T14:27:18.758" v="7" actId="165"/>
          <ac:spMkLst>
            <pc:docMk/>
            <pc:sldMk cId="3155426728" sldId="256"/>
            <ac:spMk id="67" creationId="{E16E776A-595B-258D-5C0E-7D586521005A}"/>
          </ac:spMkLst>
        </pc:spChg>
        <pc:spChg chg="add mod">
          <ac:chgData name="Franziska Händschel" userId="e2149472-3187-4d00-b16a-a19eff6fc04a" providerId="ADAL" clId="{A85AD77D-3352-451C-B7E5-060D15FC2A50}" dt="2023-08-24T13:24:16.454" v="216" actId="34135"/>
          <ac:spMkLst>
            <pc:docMk/>
            <pc:sldMk cId="3155426728" sldId="256"/>
            <ac:spMk id="68" creationId="{F2BEFC18-C10D-85AB-0BB2-B5AFFCE1351A}"/>
          </ac:spMkLst>
        </pc:spChg>
        <pc:spChg chg="mod">
          <ac:chgData name="Franziska Händschel" userId="e2149472-3187-4d00-b16a-a19eff6fc04a" providerId="ADAL" clId="{A85AD77D-3352-451C-B7E5-060D15FC2A50}" dt="2023-08-11T14:28:21.294" v="13" actId="6549"/>
          <ac:spMkLst>
            <pc:docMk/>
            <pc:sldMk cId="3155426728" sldId="256"/>
            <ac:spMk id="70" creationId="{4D86DDB5-0F23-9AD9-4ED1-BE1040D0CC22}"/>
          </ac:spMkLst>
        </pc:spChg>
        <pc:spChg chg="mod">
          <ac:chgData name="Franziska Händschel" userId="e2149472-3187-4d00-b16a-a19eff6fc04a" providerId="ADAL" clId="{A85AD77D-3352-451C-B7E5-060D15FC2A50}" dt="2023-08-11T14:27:18.758" v="7" actId="165"/>
          <ac:spMkLst>
            <pc:docMk/>
            <pc:sldMk cId="3155426728" sldId="256"/>
            <ac:spMk id="71" creationId="{04CB2D97-5B22-DA5B-7974-F995027E0AD2}"/>
          </ac:spMkLst>
        </pc:spChg>
        <pc:spChg chg="add mod">
          <ac:chgData name="Franziska Händschel" userId="e2149472-3187-4d00-b16a-a19eff6fc04a" providerId="ADAL" clId="{A85AD77D-3352-451C-B7E5-060D15FC2A50}" dt="2023-08-24T13:25:14.491" v="217" actId="34135"/>
          <ac:spMkLst>
            <pc:docMk/>
            <pc:sldMk cId="3155426728" sldId="256"/>
            <ac:spMk id="72" creationId="{93EEBAF8-6D55-ABC8-7618-0227291B0797}"/>
          </ac:spMkLst>
        </pc:spChg>
        <pc:spChg chg="add mod">
          <ac:chgData name="Franziska Händschel" userId="e2149472-3187-4d00-b16a-a19eff6fc04a" providerId="ADAL" clId="{A85AD77D-3352-451C-B7E5-060D15FC2A50}" dt="2023-08-24T13:24:16.454" v="216" actId="34135"/>
          <ac:spMkLst>
            <pc:docMk/>
            <pc:sldMk cId="3155426728" sldId="256"/>
            <ac:spMk id="73" creationId="{2ED06741-E573-C21A-6AC7-FAD75BEAB146}"/>
          </ac:spMkLst>
        </pc:spChg>
        <pc:spChg chg="mod">
          <ac:chgData name="Franziska Händschel" userId="e2149472-3187-4d00-b16a-a19eff6fc04a" providerId="ADAL" clId="{A85AD77D-3352-451C-B7E5-060D15FC2A50}" dt="2023-08-11T14:28:23.537" v="14" actId="6549"/>
          <ac:spMkLst>
            <pc:docMk/>
            <pc:sldMk cId="3155426728" sldId="256"/>
            <ac:spMk id="74" creationId="{E4E99F22-C855-1327-2416-982A2E74FF24}"/>
          </ac:spMkLst>
        </pc:spChg>
        <pc:spChg chg="mod">
          <ac:chgData name="Franziska Händschel" userId="e2149472-3187-4d00-b16a-a19eff6fc04a" providerId="ADAL" clId="{A85AD77D-3352-451C-B7E5-060D15FC2A50}" dt="2023-08-11T14:27:18.758" v="7" actId="165"/>
          <ac:spMkLst>
            <pc:docMk/>
            <pc:sldMk cId="3155426728" sldId="256"/>
            <ac:spMk id="75" creationId="{2DF51903-881F-2D55-6A7D-97E4A017F0ED}"/>
          </ac:spMkLst>
        </pc:spChg>
        <pc:spChg chg="add mod">
          <ac:chgData name="Franziska Händschel" userId="e2149472-3187-4d00-b16a-a19eff6fc04a" providerId="ADAL" clId="{A85AD77D-3352-451C-B7E5-060D15FC2A50}" dt="2023-08-24T13:24:16.454" v="216" actId="34135"/>
          <ac:spMkLst>
            <pc:docMk/>
            <pc:sldMk cId="3155426728" sldId="256"/>
            <ac:spMk id="76" creationId="{F54D481C-C1BD-9889-726A-A6561A0FB535}"/>
          </ac:spMkLst>
        </pc:spChg>
        <pc:spChg chg="add mod">
          <ac:chgData name="Franziska Händschel" userId="e2149472-3187-4d00-b16a-a19eff6fc04a" providerId="ADAL" clId="{A85AD77D-3352-451C-B7E5-060D15FC2A50}" dt="2023-08-24T13:24:16.454" v="216" actId="34135"/>
          <ac:spMkLst>
            <pc:docMk/>
            <pc:sldMk cId="3155426728" sldId="256"/>
            <ac:spMk id="77" creationId="{8E0B3214-E0C4-622F-901C-DFC4E25D239A}"/>
          </ac:spMkLst>
        </pc:spChg>
        <pc:spChg chg="mod">
          <ac:chgData name="Franziska Händschel" userId="e2149472-3187-4d00-b16a-a19eff6fc04a" providerId="ADAL" clId="{A85AD77D-3352-451C-B7E5-060D15FC2A50}" dt="2023-08-11T14:28:32.070" v="15" actId="6549"/>
          <ac:spMkLst>
            <pc:docMk/>
            <pc:sldMk cId="3155426728" sldId="256"/>
            <ac:spMk id="78" creationId="{0E849340-F421-160D-9F06-2E07C1780372}"/>
          </ac:spMkLst>
        </pc:spChg>
        <pc:spChg chg="mod">
          <ac:chgData name="Franziska Händschel" userId="e2149472-3187-4d00-b16a-a19eff6fc04a" providerId="ADAL" clId="{A85AD77D-3352-451C-B7E5-060D15FC2A50}" dt="2023-08-11T14:27:18.758" v="7" actId="165"/>
          <ac:spMkLst>
            <pc:docMk/>
            <pc:sldMk cId="3155426728" sldId="256"/>
            <ac:spMk id="79" creationId="{1801AC4D-DA5A-84D5-3775-601B7351E316}"/>
          </ac:spMkLst>
        </pc:spChg>
        <pc:spChg chg="add mod">
          <ac:chgData name="Franziska Händschel" userId="e2149472-3187-4d00-b16a-a19eff6fc04a" providerId="ADAL" clId="{A85AD77D-3352-451C-B7E5-060D15FC2A50}" dt="2023-08-24T13:24:16.454" v="216" actId="34135"/>
          <ac:spMkLst>
            <pc:docMk/>
            <pc:sldMk cId="3155426728" sldId="256"/>
            <ac:spMk id="80" creationId="{07175AF1-CB45-EEF4-BA61-A709F5E771B2}"/>
          </ac:spMkLst>
        </pc:spChg>
        <pc:spChg chg="add mod">
          <ac:chgData name="Franziska Händschel" userId="e2149472-3187-4d00-b16a-a19eff6fc04a" providerId="ADAL" clId="{A85AD77D-3352-451C-B7E5-060D15FC2A50}" dt="2023-08-24T13:24:16.454" v="216" actId="34135"/>
          <ac:spMkLst>
            <pc:docMk/>
            <pc:sldMk cId="3155426728" sldId="256"/>
            <ac:spMk id="81" creationId="{E09807C3-8494-CC10-A7C4-5009E55AFFED}"/>
          </ac:spMkLst>
        </pc:spChg>
        <pc:spChg chg="mod">
          <ac:chgData name="Franziska Händschel" userId="e2149472-3187-4d00-b16a-a19eff6fc04a" providerId="ADAL" clId="{A85AD77D-3352-451C-B7E5-060D15FC2A50}" dt="2023-08-11T14:27:18.758" v="7" actId="165"/>
          <ac:spMkLst>
            <pc:docMk/>
            <pc:sldMk cId="3155426728" sldId="256"/>
            <ac:spMk id="82" creationId="{0E835239-8F38-500F-892D-5B7739D7E031}"/>
          </ac:spMkLst>
        </pc:spChg>
        <pc:spChg chg="mod">
          <ac:chgData name="Franziska Händschel" userId="e2149472-3187-4d00-b16a-a19eff6fc04a" providerId="ADAL" clId="{A85AD77D-3352-451C-B7E5-060D15FC2A50}" dt="2023-08-11T14:27:18.758" v="7" actId="165"/>
          <ac:spMkLst>
            <pc:docMk/>
            <pc:sldMk cId="3155426728" sldId="256"/>
            <ac:spMk id="83" creationId="{BA7C3E4F-6047-2C7E-53D3-E8A69E9315FF}"/>
          </ac:spMkLst>
        </pc:spChg>
        <pc:spChg chg="add del mod">
          <ac:chgData name="Franziska Händschel" userId="e2149472-3187-4d00-b16a-a19eff6fc04a" providerId="ADAL" clId="{A85AD77D-3352-451C-B7E5-060D15FC2A50}" dt="2023-08-24T13:23:45.648" v="208" actId="21"/>
          <ac:spMkLst>
            <pc:docMk/>
            <pc:sldMk cId="3155426728" sldId="256"/>
            <ac:spMk id="84" creationId="{6291F0AE-29B0-5587-3DCF-E9475D9734A1}"/>
          </ac:spMkLst>
        </pc:spChg>
        <pc:spChg chg="add mod">
          <ac:chgData name="Franziska Händschel" userId="e2149472-3187-4d00-b16a-a19eff6fc04a" providerId="ADAL" clId="{A85AD77D-3352-451C-B7E5-060D15FC2A50}" dt="2023-08-24T13:24:16.454" v="216" actId="34135"/>
          <ac:spMkLst>
            <pc:docMk/>
            <pc:sldMk cId="3155426728" sldId="256"/>
            <ac:spMk id="85" creationId="{8180CA18-C860-2FAF-B9F2-7975085635E7}"/>
          </ac:spMkLst>
        </pc:spChg>
        <pc:spChg chg="mod">
          <ac:chgData name="Franziska Händschel" userId="e2149472-3187-4d00-b16a-a19eff6fc04a" providerId="ADAL" clId="{A85AD77D-3352-451C-B7E5-060D15FC2A50}" dt="2023-08-11T14:28:38.076" v="16" actId="6549"/>
          <ac:spMkLst>
            <pc:docMk/>
            <pc:sldMk cId="3155426728" sldId="256"/>
            <ac:spMk id="86" creationId="{EAF95ABB-B75C-5BCE-06D0-ADB57B653253}"/>
          </ac:spMkLst>
        </pc:spChg>
        <pc:spChg chg="mod">
          <ac:chgData name="Franziska Händschel" userId="e2149472-3187-4d00-b16a-a19eff6fc04a" providerId="ADAL" clId="{A85AD77D-3352-451C-B7E5-060D15FC2A50}" dt="2023-08-11T14:27:18.758" v="7" actId="165"/>
          <ac:spMkLst>
            <pc:docMk/>
            <pc:sldMk cId="3155426728" sldId="256"/>
            <ac:spMk id="87" creationId="{942D99DE-D5C7-D51D-EED4-560AD34E1B0D}"/>
          </ac:spMkLst>
        </pc:spChg>
        <pc:spChg chg="add mod">
          <ac:chgData name="Franziska Händschel" userId="e2149472-3187-4d00-b16a-a19eff6fc04a" providerId="ADAL" clId="{A85AD77D-3352-451C-B7E5-060D15FC2A50}" dt="2023-08-24T13:24:16.454" v="216" actId="34135"/>
          <ac:spMkLst>
            <pc:docMk/>
            <pc:sldMk cId="3155426728" sldId="256"/>
            <ac:spMk id="88" creationId="{91924F49-F600-5821-9A30-A36E9E500985}"/>
          </ac:spMkLst>
        </pc:spChg>
        <pc:spChg chg="add mod">
          <ac:chgData name="Franziska Händschel" userId="e2149472-3187-4d00-b16a-a19eff6fc04a" providerId="ADAL" clId="{A85AD77D-3352-451C-B7E5-060D15FC2A50}" dt="2023-08-24T13:24:16.454" v="216" actId="34135"/>
          <ac:spMkLst>
            <pc:docMk/>
            <pc:sldMk cId="3155426728" sldId="256"/>
            <ac:spMk id="89" creationId="{33EEDFE1-3299-431C-3222-8DE8E82216D6}"/>
          </ac:spMkLst>
        </pc:spChg>
        <pc:spChg chg="mod">
          <ac:chgData name="Franziska Händschel" userId="e2149472-3187-4d00-b16a-a19eff6fc04a" providerId="ADAL" clId="{A85AD77D-3352-451C-B7E5-060D15FC2A50}" dt="2023-08-11T14:28:41.405" v="17" actId="6549"/>
          <ac:spMkLst>
            <pc:docMk/>
            <pc:sldMk cId="3155426728" sldId="256"/>
            <ac:spMk id="90" creationId="{7C868375-72BE-D291-C953-4800B3EBFF38}"/>
          </ac:spMkLst>
        </pc:spChg>
        <pc:spChg chg="mod">
          <ac:chgData name="Franziska Händschel" userId="e2149472-3187-4d00-b16a-a19eff6fc04a" providerId="ADAL" clId="{A85AD77D-3352-451C-B7E5-060D15FC2A50}" dt="2023-08-11T14:27:18.758" v="7" actId="165"/>
          <ac:spMkLst>
            <pc:docMk/>
            <pc:sldMk cId="3155426728" sldId="256"/>
            <ac:spMk id="91" creationId="{1B56306D-26F1-69A0-34B8-49D3675D29F8}"/>
          </ac:spMkLst>
        </pc:spChg>
        <pc:spChg chg="add mod">
          <ac:chgData name="Franziska Händschel" userId="e2149472-3187-4d00-b16a-a19eff6fc04a" providerId="ADAL" clId="{A85AD77D-3352-451C-B7E5-060D15FC2A50}" dt="2023-08-24T13:24:16.454" v="216" actId="34135"/>
          <ac:spMkLst>
            <pc:docMk/>
            <pc:sldMk cId="3155426728" sldId="256"/>
            <ac:spMk id="93" creationId="{40395647-A01C-5F68-4C3A-B45E5BF915CA}"/>
          </ac:spMkLst>
        </pc:spChg>
        <pc:spChg chg="add mod">
          <ac:chgData name="Franziska Händschel" userId="e2149472-3187-4d00-b16a-a19eff6fc04a" providerId="ADAL" clId="{A85AD77D-3352-451C-B7E5-060D15FC2A50}" dt="2023-08-24T13:24:16.454" v="216" actId="34135"/>
          <ac:spMkLst>
            <pc:docMk/>
            <pc:sldMk cId="3155426728" sldId="256"/>
            <ac:spMk id="103" creationId="{B8AA2196-AF44-101A-1F9A-9189F16067D7}"/>
          </ac:spMkLst>
        </pc:spChg>
        <pc:spChg chg="add mod">
          <ac:chgData name="Franziska Händschel" userId="e2149472-3187-4d00-b16a-a19eff6fc04a" providerId="ADAL" clId="{A85AD77D-3352-451C-B7E5-060D15FC2A50}" dt="2023-08-24T13:24:16.454" v="216" actId="34135"/>
          <ac:spMkLst>
            <pc:docMk/>
            <pc:sldMk cId="3155426728" sldId="256"/>
            <ac:spMk id="104" creationId="{2E377884-B795-21E9-05F4-70AA1DB0553D}"/>
          </ac:spMkLst>
        </pc:spChg>
        <pc:spChg chg="add del mod">
          <ac:chgData name="Franziska Händschel" userId="e2149472-3187-4d00-b16a-a19eff6fc04a" providerId="ADAL" clId="{A85AD77D-3352-451C-B7E5-060D15FC2A50}" dt="2023-08-24T13:23:52.215" v="210" actId="21"/>
          <ac:spMkLst>
            <pc:docMk/>
            <pc:sldMk cId="3155426728" sldId="256"/>
            <ac:spMk id="106" creationId="{FC1584DE-1D8B-91C9-E98B-6469E4AA976D}"/>
          </ac:spMkLst>
        </pc:spChg>
        <pc:spChg chg="del mod">
          <ac:chgData name="Franziska Händschel" userId="e2149472-3187-4d00-b16a-a19eff6fc04a" providerId="ADAL" clId="{A85AD77D-3352-451C-B7E5-060D15FC2A50}" dt="2023-08-24T13:21:21.953" v="171" actId="478"/>
          <ac:spMkLst>
            <pc:docMk/>
            <pc:sldMk cId="3155426728" sldId="256"/>
            <ac:spMk id="162" creationId="{C9FDB689-4171-DE9A-BB48-7673C0224878}"/>
          </ac:spMkLst>
        </pc:spChg>
        <pc:spChg chg="del mod">
          <ac:chgData name="Franziska Händschel" userId="e2149472-3187-4d00-b16a-a19eff6fc04a" providerId="ADAL" clId="{A85AD77D-3352-451C-B7E5-060D15FC2A50}" dt="2023-08-24T13:21:21.953" v="171" actId="478"/>
          <ac:spMkLst>
            <pc:docMk/>
            <pc:sldMk cId="3155426728" sldId="256"/>
            <ac:spMk id="163" creationId="{6D723974-0543-C609-B79C-6A4708A91562}"/>
          </ac:spMkLst>
        </pc:spChg>
        <pc:spChg chg="del mod">
          <ac:chgData name="Franziska Händschel" userId="e2149472-3187-4d00-b16a-a19eff6fc04a" providerId="ADAL" clId="{A85AD77D-3352-451C-B7E5-060D15FC2A50}" dt="2023-08-24T13:21:21.953" v="171" actId="478"/>
          <ac:spMkLst>
            <pc:docMk/>
            <pc:sldMk cId="3155426728" sldId="256"/>
            <ac:spMk id="164" creationId="{F2598298-6F84-1957-EABF-0CA21127033E}"/>
          </ac:spMkLst>
        </pc:spChg>
        <pc:spChg chg="del mod">
          <ac:chgData name="Franziska Händschel" userId="e2149472-3187-4d00-b16a-a19eff6fc04a" providerId="ADAL" clId="{A85AD77D-3352-451C-B7E5-060D15FC2A50}" dt="2023-08-24T13:21:21.953" v="171" actId="478"/>
          <ac:spMkLst>
            <pc:docMk/>
            <pc:sldMk cId="3155426728" sldId="256"/>
            <ac:spMk id="165" creationId="{2F21FA4A-2EAE-C440-CB77-41232C6F964D}"/>
          </ac:spMkLst>
        </pc:spChg>
        <pc:spChg chg="del mod">
          <ac:chgData name="Franziska Händschel" userId="e2149472-3187-4d00-b16a-a19eff6fc04a" providerId="ADAL" clId="{A85AD77D-3352-451C-B7E5-060D15FC2A50}" dt="2023-08-24T13:21:21.953" v="171" actId="478"/>
          <ac:spMkLst>
            <pc:docMk/>
            <pc:sldMk cId="3155426728" sldId="256"/>
            <ac:spMk id="166" creationId="{082183C4-D73E-C8F9-2785-4A19E74464FE}"/>
          </ac:spMkLst>
        </pc:spChg>
        <pc:spChg chg="del mod">
          <ac:chgData name="Franziska Händschel" userId="e2149472-3187-4d00-b16a-a19eff6fc04a" providerId="ADAL" clId="{A85AD77D-3352-451C-B7E5-060D15FC2A50}" dt="2023-08-24T13:21:21.953" v="171" actId="478"/>
          <ac:spMkLst>
            <pc:docMk/>
            <pc:sldMk cId="3155426728" sldId="256"/>
            <ac:spMk id="167" creationId="{F251CCC7-CF07-0972-662D-5105A1636C1A}"/>
          </ac:spMkLst>
        </pc:spChg>
        <pc:spChg chg="del mod">
          <ac:chgData name="Franziska Händschel" userId="e2149472-3187-4d00-b16a-a19eff6fc04a" providerId="ADAL" clId="{A85AD77D-3352-451C-B7E5-060D15FC2A50}" dt="2023-08-24T13:21:21.953" v="171" actId="478"/>
          <ac:spMkLst>
            <pc:docMk/>
            <pc:sldMk cId="3155426728" sldId="256"/>
            <ac:spMk id="168" creationId="{AD83EEF1-DDFC-CF66-AAD5-FEEB866FA220}"/>
          </ac:spMkLst>
        </pc:spChg>
        <pc:spChg chg="del mod">
          <ac:chgData name="Franziska Händschel" userId="e2149472-3187-4d00-b16a-a19eff6fc04a" providerId="ADAL" clId="{A85AD77D-3352-451C-B7E5-060D15FC2A50}" dt="2023-08-24T13:21:21.953" v="171" actId="478"/>
          <ac:spMkLst>
            <pc:docMk/>
            <pc:sldMk cId="3155426728" sldId="256"/>
            <ac:spMk id="169" creationId="{D0E8C09F-5B8A-FEF2-02B3-588FAD06E3C4}"/>
          </ac:spMkLst>
        </pc:spChg>
        <pc:spChg chg="del mod">
          <ac:chgData name="Franziska Händschel" userId="e2149472-3187-4d00-b16a-a19eff6fc04a" providerId="ADAL" clId="{A85AD77D-3352-451C-B7E5-060D15FC2A50}" dt="2023-08-24T13:21:24.892" v="172" actId="478"/>
          <ac:spMkLst>
            <pc:docMk/>
            <pc:sldMk cId="3155426728" sldId="256"/>
            <ac:spMk id="170" creationId="{F8979BEF-FB69-B01A-0151-4DCC62C0C12B}"/>
          </ac:spMkLst>
        </pc:spChg>
        <pc:spChg chg="del mod">
          <ac:chgData name="Franziska Händschel" userId="e2149472-3187-4d00-b16a-a19eff6fc04a" providerId="ADAL" clId="{A85AD77D-3352-451C-B7E5-060D15FC2A50}" dt="2023-08-24T13:21:24.892" v="172" actId="478"/>
          <ac:spMkLst>
            <pc:docMk/>
            <pc:sldMk cId="3155426728" sldId="256"/>
            <ac:spMk id="171" creationId="{27E4F6C0-BF2A-0071-00F5-740C3AF9BD6F}"/>
          </ac:spMkLst>
        </pc:spChg>
        <pc:spChg chg="del mod">
          <ac:chgData name="Franziska Händschel" userId="e2149472-3187-4d00-b16a-a19eff6fc04a" providerId="ADAL" clId="{A85AD77D-3352-451C-B7E5-060D15FC2A50}" dt="2023-08-24T13:21:24.892" v="172" actId="478"/>
          <ac:spMkLst>
            <pc:docMk/>
            <pc:sldMk cId="3155426728" sldId="256"/>
            <ac:spMk id="172" creationId="{056F83FC-6DE1-6BB7-6C1F-A57BAB046177}"/>
          </ac:spMkLst>
        </pc:spChg>
        <pc:grpChg chg="del mod topLvl">
          <ac:chgData name="Franziska Händschel" userId="e2149472-3187-4d00-b16a-a19eff6fc04a" providerId="ADAL" clId="{A85AD77D-3352-451C-B7E5-060D15FC2A50}" dt="2023-08-11T14:27:18.758" v="7" actId="165"/>
          <ac:grpSpMkLst>
            <pc:docMk/>
            <pc:sldMk cId="3155426728" sldId="256"/>
            <ac:grpSpMk id="93" creationId="{5B536D7B-9CFB-7ADF-C7AA-3D0EA32C7194}"/>
          </ac:grpSpMkLst>
        </pc:grpChg>
        <pc:grpChg chg="del mod topLvl">
          <ac:chgData name="Franziska Händschel" userId="e2149472-3187-4d00-b16a-a19eff6fc04a" providerId="ADAL" clId="{A85AD77D-3352-451C-B7E5-060D15FC2A50}" dt="2023-08-24T13:21:24.892" v="172" actId="478"/>
          <ac:grpSpMkLst>
            <pc:docMk/>
            <pc:sldMk cId="3155426728" sldId="256"/>
            <ac:grpSpMk id="94" creationId="{A18A57AF-529B-FFFF-BFA6-F1362BE78B34}"/>
          </ac:grpSpMkLst>
        </pc:grpChg>
        <pc:grpChg chg="del mod topLvl">
          <ac:chgData name="Franziska Händschel" userId="e2149472-3187-4d00-b16a-a19eff6fc04a" providerId="ADAL" clId="{A85AD77D-3352-451C-B7E5-060D15FC2A50}" dt="2023-08-24T13:21:24.892" v="172" actId="478"/>
          <ac:grpSpMkLst>
            <pc:docMk/>
            <pc:sldMk cId="3155426728" sldId="256"/>
            <ac:grpSpMk id="95" creationId="{15E0D553-B597-1CB7-705C-FDBBDA7A6AF1}"/>
          </ac:grpSpMkLst>
        </pc:grpChg>
        <pc:grpChg chg="del mod topLvl">
          <ac:chgData name="Franziska Händschel" userId="e2149472-3187-4d00-b16a-a19eff6fc04a" providerId="ADAL" clId="{A85AD77D-3352-451C-B7E5-060D15FC2A50}" dt="2023-08-24T13:21:24.892" v="172" actId="478"/>
          <ac:grpSpMkLst>
            <pc:docMk/>
            <pc:sldMk cId="3155426728" sldId="256"/>
            <ac:grpSpMk id="96" creationId="{CFC64BBE-E95B-E6DC-C468-DCEDFBFF5A65}"/>
          </ac:grpSpMkLst>
        </pc:grpChg>
        <pc:grpChg chg="del mod topLvl">
          <ac:chgData name="Franziska Händschel" userId="e2149472-3187-4d00-b16a-a19eff6fc04a" providerId="ADAL" clId="{A85AD77D-3352-451C-B7E5-060D15FC2A50}" dt="2023-08-24T13:21:21.953" v="171" actId="478"/>
          <ac:grpSpMkLst>
            <pc:docMk/>
            <pc:sldMk cId="3155426728" sldId="256"/>
            <ac:grpSpMk id="97" creationId="{EB19D909-0C77-65D6-3781-047489CD9620}"/>
          </ac:grpSpMkLst>
        </pc:grpChg>
        <pc:grpChg chg="del mod topLvl">
          <ac:chgData name="Franziska Händschel" userId="e2149472-3187-4d00-b16a-a19eff6fc04a" providerId="ADAL" clId="{A85AD77D-3352-451C-B7E5-060D15FC2A50}" dt="2023-08-24T13:21:21.953" v="171" actId="478"/>
          <ac:grpSpMkLst>
            <pc:docMk/>
            <pc:sldMk cId="3155426728" sldId="256"/>
            <ac:grpSpMk id="98" creationId="{CD8ADD85-FA5A-FA56-450D-795FCF8AA196}"/>
          </ac:grpSpMkLst>
        </pc:grpChg>
        <pc:grpChg chg="del mod topLvl">
          <ac:chgData name="Franziska Händschel" userId="e2149472-3187-4d00-b16a-a19eff6fc04a" providerId="ADAL" clId="{A85AD77D-3352-451C-B7E5-060D15FC2A50}" dt="2023-08-24T13:21:21.953" v="171" actId="478"/>
          <ac:grpSpMkLst>
            <pc:docMk/>
            <pc:sldMk cId="3155426728" sldId="256"/>
            <ac:grpSpMk id="99" creationId="{55BFB8FE-263A-419B-A550-551DA65B6E60}"/>
          </ac:grpSpMkLst>
        </pc:grpChg>
        <pc:grpChg chg="del mod topLvl">
          <ac:chgData name="Franziska Händschel" userId="e2149472-3187-4d00-b16a-a19eff6fc04a" providerId="ADAL" clId="{A85AD77D-3352-451C-B7E5-060D15FC2A50}" dt="2023-08-24T13:21:21.953" v="171" actId="478"/>
          <ac:grpSpMkLst>
            <pc:docMk/>
            <pc:sldMk cId="3155426728" sldId="256"/>
            <ac:grpSpMk id="100" creationId="{83123A87-8167-3393-5F01-F99D02C517A8}"/>
          </ac:grpSpMkLst>
        </pc:grpChg>
        <pc:grpChg chg="del mod topLvl">
          <ac:chgData name="Franziska Händschel" userId="e2149472-3187-4d00-b16a-a19eff6fc04a" providerId="ADAL" clId="{A85AD77D-3352-451C-B7E5-060D15FC2A50}" dt="2023-08-24T13:21:21.953" v="171" actId="478"/>
          <ac:grpSpMkLst>
            <pc:docMk/>
            <pc:sldMk cId="3155426728" sldId="256"/>
            <ac:grpSpMk id="101" creationId="{DC481CE6-0D48-344A-E814-86D8DA764A12}"/>
          </ac:grpSpMkLst>
        </pc:grpChg>
        <pc:grpChg chg="del mod topLvl">
          <ac:chgData name="Franziska Händschel" userId="e2149472-3187-4d00-b16a-a19eff6fc04a" providerId="ADAL" clId="{A85AD77D-3352-451C-B7E5-060D15FC2A50}" dt="2023-08-24T13:21:21.953" v="171" actId="478"/>
          <ac:grpSpMkLst>
            <pc:docMk/>
            <pc:sldMk cId="3155426728" sldId="256"/>
            <ac:grpSpMk id="102" creationId="{031FEDAF-6612-BD61-FFD7-4539C9A30777}"/>
          </ac:grpSpMkLst>
        </pc:grpChg>
        <pc:grpChg chg="del mod topLvl">
          <ac:chgData name="Franziska Händschel" userId="e2149472-3187-4d00-b16a-a19eff6fc04a" providerId="ADAL" clId="{A85AD77D-3352-451C-B7E5-060D15FC2A50}" dt="2023-08-11T14:27:18.758" v="7" actId="165"/>
          <ac:grpSpMkLst>
            <pc:docMk/>
            <pc:sldMk cId="3155426728" sldId="256"/>
            <ac:grpSpMk id="103" creationId="{93CFE99D-40D7-62B2-FD9E-3BFF234897D6}"/>
          </ac:grpSpMkLst>
        </pc:grpChg>
        <pc:grpChg chg="del mod topLvl">
          <ac:chgData name="Franziska Händschel" userId="e2149472-3187-4d00-b16a-a19eff6fc04a" providerId="ADAL" clId="{A85AD77D-3352-451C-B7E5-060D15FC2A50}" dt="2023-08-11T14:27:18.758" v="7" actId="165"/>
          <ac:grpSpMkLst>
            <pc:docMk/>
            <pc:sldMk cId="3155426728" sldId="256"/>
            <ac:grpSpMk id="104" creationId="{37E9AF11-FB51-2E57-14DD-F8AE0BDC2D79}"/>
          </ac:grpSpMkLst>
        </pc:grpChg>
        <pc:grpChg chg="del mod topLvl">
          <ac:chgData name="Franziska Händschel" userId="e2149472-3187-4d00-b16a-a19eff6fc04a" providerId="ADAL" clId="{A85AD77D-3352-451C-B7E5-060D15FC2A50}" dt="2023-08-11T14:27:18.758" v="7" actId="165"/>
          <ac:grpSpMkLst>
            <pc:docMk/>
            <pc:sldMk cId="3155426728" sldId="256"/>
            <ac:grpSpMk id="105" creationId="{2149A610-2BE3-B99D-0D4D-D98F962B2595}"/>
          </ac:grpSpMkLst>
        </pc:grpChg>
        <pc:grpChg chg="del mod topLvl">
          <ac:chgData name="Franziska Händschel" userId="e2149472-3187-4d00-b16a-a19eff6fc04a" providerId="ADAL" clId="{A85AD77D-3352-451C-B7E5-060D15FC2A50}" dt="2023-08-11T14:27:18.758" v="7" actId="165"/>
          <ac:grpSpMkLst>
            <pc:docMk/>
            <pc:sldMk cId="3155426728" sldId="256"/>
            <ac:grpSpMk id="106" creationId="{EBCE314D-D983-51CA-ECB1-C1359FA04C72}"/>
          </ac:grpSpMkLst>
        </pc:grpChg>
        <pc:grpChg chg="del mod topLvl">
          <ac:chgData name="Franziska Händschel" userId="e2149472-3187-4d00-b16a-a19eff6fc04a" providerId="ADAL" clId="{A85AD77D-3352-451C-B7E5-060D15FC2A50}" dt="2023-08-11T14:27:18.758" v="7" actId="165"/>
          <ac:grpSpMkLst>
            <pc:docMk/>
            <pc:sldMk cId="3155426728" sldId="256"/>
            <ac:grpSpMk id="107" creationId="{ECCA3065-BE74-B8D6-69CF-2DAF4B456391}"/>
          </ac:grpSpMkLst>
        </pc:grpChg>
        <pc:grpChg chg="del mod topLvl">
          <ac:chgData name="Franziska Händschel" userId="e2149472-3187-4d00-b16a-a19eff6fc04a" providerId="ADAL" clId="{A85AD77D-3352-451C-B7E5-060D15FC2A50}" dt="2023-08-11T14:27:18.758" v="7" actId="165"/>
          <ac:grpSpMkLst>
            <pc:docMk/>
            <pc:sldMk cId="3155426728" sldId="256"/>
            <ac:grpSpMk id="108" creationId="{6307527E-7F92-F718-2E90-B6C380545A9C}"/>
          </ac:grpSpMkLst>
        </pc:grpChg>
        <pc:grpChg chg="del mod topLvl">
          <ac:chgData name="Franziska Händschel" userId="e2149472-3187-4d00-b16a-a19eff6fc04a" providerId="ADAL" clId="{A85AD77D-3352-451C-B7E5-060D15FC2A50}" dt="2023-08-11T14:27:18.758" v="7" actId="165"/>
          <ac:grpSpMkLst>
            <pc:docMk/>
            <pc:sldMk cId="3155426728" sldId="256"/>
            <ac:grpSpMk id="109" creationId="{F8CFC1A5-587E-63E3-494F-25C1340E62F7}"/>
          </ac:grpSpMkLst>
        </pc:grpChg>
        <pc:grpChg chg="del mod topLvl">
          <ac:chgData name="Franziska Händschel" userId="e2149472-3187-4d00-b16a-a19eff6fc04a" providerId="ADAL" clId="{A85AD77D-3352-451C-B7E5-060D15FC2A50}" dt="2023-08-11T14:27:18.758" v="7" actId="165"/>
          <ac:grpSpMkLst>
            <pc:docMk/>
            <pc:sldMk cId="3155426728" sldId="256"/>
            <ac:grpSpMk id="110" creationId="{5D640E0A-A92E-3278-853A-A870583A4C19}"/>
          </ac:grpSpMkLst>
        </pc:grpChg>
        <pc:grpChg chg="del mod topLvl">
          <ac:chgData name="Franziska Händschel" userId="e2149472-3187-4d00-b16a-a19eff6fc04a" providerId="ADAL" clId="{A85AD77D-3352-451C-B7E5-060D15FC2A50}" dt="2023-08-11T14:27:18.758" v="7" actId="165"/>
          <ac:grpSpMkLst>
            <pc:docMk/>
            <pc:sldMk cId="3155426728" sldId="256"/>
            <ac:grpSpMk id="111" creationId="{C768F21E-14A0-1EA0-086F-BC42FC6A2CFB}"/>
          </ac:grpSpMkLst>
        </pc:grpChg>
        <pc:grpChg chg="del">
          <ac:chgData name="Franziska Händschel" userId="e2149472-3187-4d00-b16a-a19eff6fc04a" providerId="ADAL" clId="{A85AD77D-3352-451C-B7E5-060D15FC2A50}" dt="2023-08-11T14:27:10.617" v="6" actId="165"/>
          <ac:grpSpMkLst>
            <pc:docMk/>
            <pc:sldMk cId="3155426728" sldId="256"/>
            <ac:grpSpMk id="161" creationId="{D59C811C-B415-6F1D-AAF4-6FA26A184060}"/>
          </ac:grpSpMkLst>
        </pc:grpChg>
        <pc:picChg chg="add del mod">
          <ac:chgData name="Franziska Händschel" userId="e2149472-3187-4d00-b16a-a19eff6fc04a" providerId="ADAL" clId="{A85AD77D-3352-451C-B7E5-060D15FC2A50}" dt="2023-08-24T13:21:32.202" v="174"/>
          <ac:picMkLst>
            <pc:docMk/>
            <pc:sldMk cId="3155426728" sldId="256"/>
            <ac:picMk id="6" creationId="{E8408BF1-087A-5D6C-2681-2EB3D6444C45}"/>
          </ac:picMkLst>
        </pc:picChg>
        <pc:picChg chg="add del mod">
          <ac:chgData name="Franziska Händschel" userId="e2149472-3187-4d00-b16a-a19eff6fc04a" providerId="ADAL" clId="{A85AD77D-3352-451C-B7E5-060D15FC2A50}" dt="2023-08-24T13:21:32.202" v="174"/>
          <ac:picMkLst>
            <pc:docMk/>
            <pc:sldMk cId="3155426728" sldId="256"/>
            <ac:picMk id="10" creationId="{510FCE4B-F4DC-788F-107C-E08C7DC2675C}"/>
          </ac:picMkLst>
        </pc:picChg>
        <pc:picChg chg="mod topLvl">
          <ac:chgData name="Franziska Händschel" userId="e2149472-3187-4d00-b16a-a19eff6fc04a" providerId="ADAL" clId="{A85AD77D-3352-451C-B7E5-060D15FC2A50}" dt="2023-08-24T13:23:16.580" v="203" actId="1076"/>
          <ac:picMkLst>
            <pc:docMk/>
            <pc:sldMk cId="3155426728" sldId="256"/>
            <ac:picMk id="11" creationId="{6E55A30E-FAC7-2554-E0F0-659A63EB9A49}"/>
          </ac:picMkLst>
        </pc:picChg>
        <pc:picChg chg="mod topLvl">
          <ac:chgData name="Franziska Händschel" userId="e2149472-3187-4d00-b16a-a19eff6fc04a" providerId="ADAL" clId="{A85AD77D-3352-451C-B7E5-060D15FC2A50}" dt="2023-08-11T14:32:28.390" v="169" actId="1037"/>
          <ac:picMkLst>
            <pc:docMk/>
            <pc:sldMk cId="3155426728" sldId="256"/>
            <ac:picMk id="13" creationId="{D77C725B-3944-0A28-CB6F-0CDD185247C3}"/>
          </ac:picMkLst>
        </pc:picChg>
        <pc:picChg chg="del mod topLvl">
          <ac:chgData name="Franziska Händschel" userId="e2149472-3187-4d00-b16a-a19eff6fc04a" providerId="ADAL" clId="{A85AD77D-3352-451C-B7E5-060D15FC2A50}" dt="2023-08-24T13:21:21.953" v="171" actId="478"/>
          <ac:picMkLst>
            <pc:docMk/>
            <pc:sldMk cId="3155426728" sldId="256"/>
            <ac:picMk id="15" creationId="{F19D770C-4B7C-0DE1-6E4F-BA6710131FDE}"/>
          </ac:picMkLst>
        </pc:picChg>
        <pc:picChg chg="add del mod">
          <ac:chgData name="Franziska Händschel" userId="e2149472-3187-4d00-b16a-a19eff6fc04a" providerId="ADAL" clId="{A85AD77D-3352-451C-B7E5-060D15FC2A50}" dt="2023-08-24T13:21:32.202" v="174"/>
          <ac:picMkLst>
            <pc:docMk/>
            <pc:sldMk cId="3155426728" sldId="256"/>
            <ac:picMk id="16" creationId="{72C1158C-72A4-5077-B99A-B883AB57458F}"/>
          </ac:picMkLst>
        </pc:picChg>
        <pc:picChg chg="mod topLvl">
          <ac:chgData name="Franziska Händschel" userId="e2149472-3187-4d00-b16a-a19eff6fc04a" providerId="ADAL" clId="{A85AD77D-3352-451C-B7E5-060D15FC2A50}" dt="2023-08-11T14:32:28.390" v="169" actId="1037"/>
          <ac:picMkLst>
            <pc:docMk/>
            <pc:sldMk cId="3155426728" sldId="256"/>
            <ac:picMk id="17" creationId="{AAB43844-B848-0D0D-4BE8-AFD262B1CEEE}"/>
          </ac:picMkLst>
        </pc:picChg>
        <pc:picChg chg="add del mod">
          <ac:chgData name="Franziska Händschel" userId="e2149472-3187-4d00-b16a-a19eff6fc04a" providerId="ADAL" clId="{A85AD77D-3352-451C-B7E5-060D15FC2A50}" dt="2023-08-24T13:21:32.202" v="174"/>
          <ac:picMkLst>
            <pc:docMk/>
            <pc:sldMk cId="3155426728" sldId="256"/>
            <ac:picMk id="20" creationId="{AD441B86-084B-0A36-4DC2-4881CC4DAEB8}"/>
          </ac:picMkLst>
        </pc:picChg>
        <pc:picChg chg="add del mod">
          <ac:chgData name="Franziska Händschel" userId="e2149472-3187-4d00-b16a-a19eff6fc04a" providerId="ADAL" clId="{A85AD77D-3352-451C-B7E5-060D15FC2A50}" dt="2023-08-24T13:21:32.202" v="174"/>
          <ac:picMkLst>
            <pc:docMk/>
            <pc:sldMk cId="3155426728" sldId="256"/>
            <ac:picMk id="23" creationId="{79CD399C-2061-2A1C-8939-7986B2B3D2FC}"/>
          </ac:picMkLst>
        </pc:picChg>
        <pc:picChg chg="add del mod">
          <ac:chgData name="Franziska Händschel" userId="e2149472-3187-4d00-b16a-a19eff6fc04a" providerId="ADAL" clId="{A85AD77D-3352-451C-B7E5-060D15FC2A50}" dt="2023-08-24T13:21:32.202" v="174"/>
          <ac:picMkLst>
            <pc:docMk/>
            <pc:sldMk cId="3155426728" sldId="256"/>
            <ac:picMk id="34" creationId="{A734DADB-394E-F7AC-6EE2-D33A7BEF7C21}"/>
          </ac:picMkLst>
        </pc:picChg>
        <pc:picChg chg="del mod topLvl">
          <ac:chgData name="Franziska Händschel" userId="e2149472-3187-4d00-b16a-a19eff6fc04a" providerId="ADAL" clId="{A85AD77D-3352-451C-B7E5-060D15FC2A50}" dt="2023-08-24T13:21:21.953" v="171" actId="478"/>
          <ac:picMkLst>
            <pc:docMk/>
            <pc:sldMk cId="3155426728" sldId="256"/>
            <ac:picMk id="37" creationId="{62601065-8C1B-3A6E-177D-C5EC03F881E8}"/>
          </ac:picMkLst>
        </pc:picChg>
        <pc:picChg chg="mod topLvl">
          <ac:chgData name="Franziska Händschel" userId="e2149472-3187-4d00-b16a-a19eff6fc04a" providerId="ADAL" clId="{A85AD77D-3352-451C-B7E5-060D15FC2A50}" dt="2023-08-11T14:32:28.390" v="169" actId="1037"/>
          <ac:picMkLst>
            <pc:docMk/>
            <pc:sldMk cId="3155426728" sldId="256"/>
            <ac:picMk id="39" creationId="{C9B6ED0E-DE16-8B32-E679-E76E2FA12789}"/>
          </ac:picMkLst>
        </pc:picChg>
        <pc:picChg chg="add del mod">
          <ac:chgData name="Franziska Händschel" userId="e2149472-3187-4d00-b16a-a19eff6fc04a" providerId="ADAL" clId="{A85AD77D-3352-451C-B7E5-060D15FC2A50}" dt="2023-08-24T13:21:32.202" v="174"/>
          <ac:picMkLst>
            <pc:docMk/>
            <pc:sldMk cId="3155426728" sldId="256"/>
            <ac:picMk id="40" creationId="{9E5F6231-CC5C-8197-ED5F-EEDA04EA46BC}"/>
          </ac:picMkLst>
        </pc:picChg>
        <pc:picChg chg="del mod topLvl">
          <ac:chgData name="Franziska Händschel" userId="e2149472-3187-4d00-b16a-a19eff6fc04a" providerId="ADAL" clId="{A85AD77D-3352-451C-B7E5-060D15FC2A50}" dt="2023-08-24T13:21:21.953" v="171" actId="478"/>
          <ac:picMkLst>
            <pc:docMk/>
            <pc:sldMk cId="3155426728" sldId="256"/>
            <ac:picMk id="41" creationId="{FB22A1DA-914C-E2DD-4BC9-3CCEB01B61CD}"/>
          </ac:picMkLst>
        </pc:picChg>
        <pc:picChg chg="del mod topLvl">
          <ac:chgData name="Franziska Händschel" userId="e2149472-3187-4d00-b16a-a19eff6fc04a" providerId="ADAL" clId="{A85AD77D-3352-451C-B7E5-060D15FC2A50}" dt="2023-08-24T13:21:24.892" v="172" actId="478"/>
          <ac:picMkLst>
            <pc:docMk/>
            <pc:sldMk cId="3155426728" sldId="256"/>
            <ac:picMk id="43" creationId="{3D67C38F-8A21-CE16-D5AB-4A6F41E23528}"/>
          </ac:picMkLst>
        </pc:picChg>
        <pc:picChg chg="mod topLvl">
          <ac:chgData name="Franziska Händschel" userId="e2149472-3187-4d00-b16a-a19eff6fc04a" providerId="ADAL" clId="{A85AD77D-3352-451C-B7E5-060D15FC2A50}" dt="2023-08-11T14:32:28.390" v="169" actId="1037"/>
          <ac:picMkLst>
            <pc:docMk/>
            <pc:sldMk cId="3155426728" sldId="256"/>
            <ac:picMk id="45" creationId="{CAF461D0-C927-D2A3-FD56-E901C972D075}"/>
          </ac:picMkLst>
        </pc:picChg>
        <pc:picChg chg="del mod topLvl">
          <ac:chgData name="Franziska Händschel" userId="e2149472-3187-4d00-b16a-a19eff6fc04a" providerId="ADAL" clId="{A85AD77D-3352-451C-B7E5-060D15FC2A50}" dt="2023-08-24T13:21:21.953" v="171" actId="478"/>
          <ac:picMkLst>
            <pc:docMk/>
            <pc:sldMk cId="3155426728" sldId="256"/>
            <ac:picMk id="47" creationId="{7B52A95E-B6A4-29B8-FDF8-49CDF602F7DE}"/>
          </ac:picMkLst>
        </pc:picChg>
        <pc:picChg chg="add del mod">
          <ac:chgData name="Franziska Händschel" userId="e2149472-3187-4d00-b16a-a19eff6fc04a" providerId="ADAL" clId="{A85AD77D-3352-451C-B7E5-060D15FC2A50}" dt="2023-08-24T13:23:24.948" v="205"/>
          <ac:picMkLst>
            <pc:docMk/>
            <pc:sldMk cId="3155426728" sldId="256"/>
            <ac:picMk id="49" creationId="{D46BC27A-7D09-E8A9-8640-EF6F5AD0412F}"/>
          </ac:picMkLst>
        </pc:picChg>
        <pc:picChg chg="add del mod">
          <ac:chgData name="Franziska Händschel" userId="e2149472-3187-4d00-b16a-a19eff6fc04a" providerId="ADAL" clId="{A85AD77D-3352-451C-B7E5-060D15FC2A50}" dt="2023-08-24T13:23:29.170" v="206" actId="478"/>
          <ac:picMkLst>
            <pc:docMk/>
            <pc:sldMk cId="3155426728" sldId="256"/>
            <ac:picMk id="54" creationId="{027914B4-1509-CD72-2EBF-ECEE81B737DF}"/>
          </ac:picMkLst>
        </pc:picChg>
        <pc:picChg chg="add del mod">
          <ac:chgData name="Franziska Händschel" userId="e2149472-3187-4d00-b16a-a19eff6fc04a" providerId="ADAL" clId="{A85AD77D-3352-451C-B7E5-060D15FC2A50}" dt="2023-08-24T13:23:24.948" v="205"/>
          <ac:picMkLst>
            <pc:docMk/>
            <pc:sldMk cId="3155426728" sldId="256"/>
            <ac:picMk id="57" creationId="{8F854CBE-3A39-700D-13E8-9BF1FA6F151C}"/>
          </ac:picMkLst>
        </pc:picChg>
        <pc:picChg chg="add del mod">
          <ac:chgData name="Franziska Händschel" userId="e2149472-3187-4d00-b16a-a19eff6fc04a" providerId="ADAL" clId="{A85AD77D-3352-451C-B7E5-060D15FC2A50}" dt="2023-08-24T13:23:24.948" v="205"/>
          <ac:picMkLst>
            <pc:docMk/>
            <pc:sldMk cId="3155426728" sldId="256"/>
            <ac:picMk id="64" creationId="{F76F1CE0-F7B5-1398-EBAA-BA6391C8A5E2}"/>
          </ac:picMkLst>
        </pc:picChg>
        <pc:picChg chg="add del mod">
          <ac:chgData name="Franziska Händschel" userId="e2149472-3187-4d00-b16a-a19eff6fc04a" providerId="ADAL" clId="{A85AD77D-3352-451C-B7E5-060D15FC2A50}" dt="2023-08-24T13:23:29.170" v="206" actId="478"/>
          <ac:picMkLst>
            <pc:docMk/>
            <pc:sldMk cId="3155426728" sldId="256"/>
            <ac:picMk id="69" creationId="{458B8F2A-D7A8-8E15-B336-2D8FEA7EFC11}"/>
          </ac:picMkLst>
        </pc:picChg>
        <pc:picChg chg="add del mod">
          <ac:chgData name="Franziska Händschel" userId="e2149472-3187-4d00-b16a-a19eff6fc04a" providerId="ADAL" clId="{A85AD77D-3352-451C-B7E5-060D15FC2A50}" dt="2023-08-24T13:23:29.170" v="206" actId="478"/>
          <ac:picMkLst>
            <pc:docMk/>
            <pc:sldMk cId="3155426728" sldId="256"/>
            <ac:picMk id="92" creationId="{6B66D233-A7C7-E860-49A9-85F4A88D9E12}"/>
          </ac:picMkLst>
        </pc:picChg>
        <pc:picChg chg="add del mod">
          <ac:chgData name="Franziska Händschel" userId="e2149472-3187-4d00-b16a-a19eff6fc04a" providerId="ADAL" clId="{A85AD77D-3352-451C-B7E5-060D15FC2A50}" dt="2023-08-24T13:23:29.170" v="206" actId="478"/>
          <ac:picMkLst>
            <pc:docMk/>
            <pc:sldMk cId="3155426728" sldId="256"/>
            <ac:picMk id="105" creationId="{263CB20F-D99C-D4F0-940E-AC532C02C881}"/>
          </ac:picMkLst>
        </pc:picChg>
      </pc:sldChg>
      <pc:sldMasterChg chg="modSldLayout">
        <pc:chgData name="Franziska Händschel" userId="e2149472-3187-4d00-b16a-a19eff6fc04a" providerId="ADAL" clId="{A85AD77D-3352-451C-B7E5-060D15FC2A50}" dt="2023-08-24T13:24:06.182" v="215"/>
        <pc:sldMasterMkLst>
          <pc:docMk/>
          <pc:sldMasterMk cId="1866889779" sldId="2147483672"/>
        </pc:sldMasterMkLst>
        <pc:sldLayoutChg chg="addSp modSp">
          <pc:chgData name="Franziska Händschel" userId="e2149472-3187-4d00-b16a-a19eff6fc04a" providerId="ADAL" clId="{A85AD77D-3352-451C-B7E5-060D15FC2A50}" dt="2023-08-24T13:24:06.182" v="215"/>
          <pc:sldLayoutMkLst>
            <pc:docMk/>
            <pc:sldMasterMk cId="1866889779" sldId="2147483672"/>
            <pc:sldLayoutMk cId="2346357460" sldId="2147483661"/>
          </pc:sldLayoutMkLst>
          <pc:spChg chg="add mod">
            <ac:chgData name="Franziska Händschel" userId="e2149472-3187-4d00-b16a-a19eff6fc04a" providerId="ADAL" clId="{A85AD77D-3352-451C-B7E5-060D15FC2A50}" dt="2023-08-24T13:23:47.835" v="209"/>
            <ac:spMkLst>
              <pc:docMk/>
              <pc:sldMasterMk cId="1866889779" sldId="2147483672"/>
              <pc:sldLayoutMk cId="2346357460" sldId="2147483661"/>
              <ac:spMk id="2" creationId="{24208531-7ED4-EF86-B476-384BA5662B9A}"/>
            </ac:spMkLst>
          </pc:spChg>
          <pc:spChg chg="add mod">
            <ac:chgData name="Franziska Händschel" userId="e2149472-3187-4d00-b16a-a19eff6fc04a" providerId="ADAL" clId="{A85AD77D-3352-451C-B7E5-060D15FC2A50}" dt="2023-08-24T13:23:53.582" v="211"/>
            <ac:spMkLst>
              <pc:docMk/>
              <pc:sldMasterMk cId="1866889779" sldId="2147483672"/>
              <pc:sldLayoutMk cId="2346357460" sldId="2147483661"/>
              <ac:spMk id="3" creationId="{8EEB5FDB-9C27-E140-F6B6-D4BF97AD074A}"/>
            </ac:spMkLst>
          </pc:spChg>
          <pc:spChg chg="add mod">
            <ac:chgData name="Franziska Händschel" userId="e2149472-3187-4d00-b16a-a19eff6fc04a" providerId="ADAL" clId="{A85AD77D-3352-451C-B7E5-060D15FC2A50}" dt="2023-08-24T13:24:01.199" v="213"/>
            <ac:spMkLst>
              <pc:docMk/>
              <pc:sldMasterMk cId="1866889779" sldId="2147483672"/>
              <pc:sldLayoutMk cId="2346357460" sldId="2147483661"/>
              <ac:spMk id="4" creationId="{84E91584-D67E-32C2-C858-6589E0AF9740}"/>
            </ac:spMkLst>
          </pc:spChg>
          <pc:spChg chg="add mod">
            <ac:chgData name="Franziska Händschel" userId="e2149472-3187-4d00-b16a-a19eff6fc04a" providerId="ADAL" clId="{A85AD77D-3352-451C-B7E5-060D15FC2A50}" dt="2023-08-24T13:24:06.182" v="215"/>
            <ac:spMkLst>
              <pc:docMk/>
              <pc:sldMasterMk cId="1866889779" sldId="2147483672"/>
              <pc:sldLayoutMk cId="2346357460" sldId="2147483661"/>
              <ac:spMk id="5" creationId="{AD023743-5E56-E856-9B96-31984D9D4C91}"/>
            </ac:spMkLst>
          </pc:spChg>
        </pc:sldLayoutChg>
      </pc:sldMasterChg>
    </pc:docChg>
  </pc:docChgLst>
  <pc:docChgLst>
    <pc:chgData name="Franziska Händschel" userId="e2149472-3187-4d00-b16a-a19eff6fc04a" providerId="ADAL" clId="{9DC7D947-3D9E-474A-A459-58F1305418FD}"/>
    <pc:docChg chg="custSel modSld modMainMaster">
      <pc:chgData name="Franziska Händschel" userId="e2149472-3187-4d00-b16a-a19eff6fc04a" providerId="ADAL" clId="{9DC7D947-3D9E-474A-A459-58F1305418FD}" dt="2024-02-16T14:40:39.744" v="36" actId="6014"/>
      <pc:docMkLst>
        <pc:docMk/>
      </pc:docMkLst>
      <pc:sldChg chg="addSp delSp modSp mod">
        <pc:chgData name="Franziska Händschel" userId="e2149472-3187-4d00-b16a-a19eff6fc04a" providerId="ADAL" clId="{9DC7D947-3D9E-474A-A459-58F1305418FD}" dt="2024-02-16T13:40:22.061" v="23" actId="34135"/>
        <pc:sldMkLst>
          <pc:docMk/>
          <pc:sldMk cId="3155426728" sldId="256"/>
        </pc:sldMkLst>
        <pc:spChg chg="add del mod">
          <ac:chgData name="Franziska Händschel" userId="e2149472-3187-4d00-b16a-a19eff6fc04a" providerId="ADAL" clId="{9DC7D947-3D9E-474A-A459-58F1305418FD}" dt="2024-02-16T13:39:04.929" v="1" actId="21"/>
          <ac:spMkLst>
            <pc:docMk/>
            <pc:sldMk cId="3155426728" sldId="256"/>
            <ac:spMk id="2" creationId="{2D09B4F2-0A83-5D98-8FA6-3AEB128F7BA0}"/>
          </ac:spMkLst>
        </pc:spChg>
        <pc:spChg chg="mod">
          <ac:chgData name="Franziska Händschel" userId="e2149472-3187-4d00-b16a-a19eff6fc04a" providerId="ADAL" clId="{9DC7D947-3D9E-474A-A459-58F1305418FD}" dt="2024-02-16T13:40:22.061" v="23" actId="34135"/>
          <ac:spMkLst>
            <pc:docMk/>
            <pc:sldMk cId="3155426728" sldId="256"/>
            <ac:spMk id="73" creationId="{2ED06741-E573-C21A-6AC7-FAD75BEAB146}"/>
          </ac:spMkLst>
        </pc:spChg>
        <pc:spChg chg="mod">
          <ac:chgData name="Franziska Händschel" userId="e2149472-3187-4d00-b16a-a19eff6fc04a" providerId="ADAL" clId="{9DC7D947-3D9E-474A-A459-58F1305418FD}" dt="2024-02-16T13:40:22.061" v="23" actId="34135"/>
          <ac:spMkLst>
            <pc:docMk/>
            <pc:sldMk cId="3155426728" sldId="256"/>
            <ac:spMk id="76" creationId="{F54D481C-C1BD-9889-726A-A6561A0FB535}"/>
          </ac:spMkLst>
        </pc:spChg>
        <pc:spChg chg="mod">
          <ac:chgData name="Franziska Händschel" userId="e2149472-3187-4d00-b16a-a19eff6fc04a" providerId="ADAL" clId="{9DC7D947-3D9E-474A-A459-58F1305418FD}" dt="2024-02-16T13:40:22.061" v="23" actId="34135"/>
          <ac:spMkLst>
            <pc:docMk/>
            <pc:sldMk cId="3155426728" sldId="256"/>
            <ac:spMk id="77" creationId="{8E0B3214-E0C4-622F-901C-DFC4E25D239A}"/>
          </ac:spMkLst>
        </pc:spChg>
        <pc:spChg chg="mod">
          <ac:chgData name="Franziska Händschel" userId="e2149472-3187-4d00-b16a-a19eff6fc04a" providerId="ADAL" clId="{9DC7D947-3D9E-474A-A459-58F1305418FD}" dt="2024-02-16T13:40:22.061" v="23" actId="34135"/>
          <ac:spMkLst>
            <pc:docMk/>
            <pc:sldMk cId="3155426728" sldId="256"/>
            <ac:spMk id="80" creationId="{07175AF1-CB45-EEF4-BA61-A709F5E771B2}"/>
          </ac:spMkLst>
        </pc:spChg>
        <pc:spChg chg="mod">
          <ac:chgData name="Franziska Händschel" userId="e2149472-3187-4d00-b16a-a19eff6fc04a" providerId="ADAL" clId="{9DC7D947-3D9E-474A-A459-58F1305418FD}" dt="2024-02-16T13:40:22.061" v="23" actId="34135"/>
          <ac:spMkLst>
            <pc:docMk/>
            <pc:sldMk cId="3155426728" sldId="256"/>
            <ac:spMk id="81" creationId="{E09807C3-8494-CC10-A7C4-5009E55AFFED}"/>
          </ac:spMkLst>
        </pc:spChg>
        <pc:spChg chg="mod">
          <ac:chgData name="Franziska Händschel" userId="e2149472-3187-4d00-b16a-a19eff6fc04a" providerId="ADAL" clId="{9DC7D947-3D9E-474A-A459-58F1305418FD}" dt="2024-02-16T13:40:22.061" v="23" actId="34135"/>
          <ac:spMkLst>
            <pc:docMk/>
            <pc:sldMk cId="3155426728" sldId="256"/>
            <ac:spMk id="89" creationId="{33EEDFE1-3299-431C-3222-8DE8E82216D6}"/>
          </ac:spMkLst>
        </pc:spChg>
        <pc:spChg chg="mod">
          <ac:chgData name="Franziska Händschel" userId="e2149472-3187-4d00-b16a-a19eff6fc04a" providerId="ADAL" clId="{9DC7D947-3D9E-474A-A459-58F1305418FD}" dt="2024-02-16T13:40:22.061" v="23" actId="34135"/>
          <ac:spMkLst>
            <pc:docMk/>
            <pc:sldMk cId="3155426728" sldId="256"/>
            <ac:spMk id="104" creationId="{2E377884-B795-21E9-05F4-70AA1DB0553D}"/>
          </ac:spMkLst>
        </pc:spChg>
      </pc:sldChg>
      <pc:sldMasterChg chg="addSp delSp modSp mod delSldLayout modSldLayout">
        <pc:chgData name="Franziska Händschel" userId="e2149472-3187-4d00-b16a-a19eff6fc04a" providerId="ADAL" clId="{9DC7D947-3D9E-474A-A459-58F1305418FD}" dt="2024-02-16T14:40:39.744" v="36" actId="6014"/>
        <pc:sldMasterMkLst>
          <pc:docMk/>
          <pc:sldMasterMk cId="1678500619" sldId="2147483673"/>
        </pc:sldMasterMkLst>
        <pc:spChg chg="del">
          <ac:chgData name="Franziska Händschel" userId="e2149472-3187-4d00-b16a-a19eff6fc04a" providerId="ADAL" clId="{9DC7D947-3D9E-474A-A459-58F1305418FD}" dt="2024-02-16T13:39:31.161" v="16" actId="478"/>
          <ac:spMkLst>
            <pc:docMk/>
            <pc:sldMasterMk cId="1678500619" sldId="2147483673"/>
            <ac:spMk id="2" creationId="{00000000-0000-0000-0000-000000000000}"/>
          </ac:spMkLst>
        </pc:spChg>
        <pc:spChg chg="del">
          <ac:chgData name="Franziska Händschel" userId="e2149472-3187-4d00-b16a-a19eff6fc04a" providerId="ADAL" clId="{9DC7D947-3D9E-474A-A459-58F1305418FD}" dt="2024-02-16T13:39:56.067" v="20" actId="478"/>
          <ac:spMkLst>
            <pc:docMk/>
            <pc:sldMasterMk cId="1678500619" sldId="2147483673"/>
            <ac:spMk id="3" creationId="{00000000-0000-0000-0000-000000000000}"/>
          </ac:spMkLst>
        </pc:spChg>
        <pc:spChg chg="del">
          <ac:chgData name="Franziska Händschel" userId="e2149472-3187-4d00-b16a-a19eff6fc04a" providerId="ADAL" clId="{9DC7D947-3D9E-474A-A459-58F1305418FD}" dt="2024-02-16T13:39:27.970" v="15" actId="478"/>
          <ac:spMkLst>
            <pc:docMk/>
            <pc:sldMasterMk cId="1678500619" sldId="2147483673"/>
            <ac:spMk id="4" creationId="{00000000-0000-0000-0000-000000000000}"/>
          </ac:spMkLst>
        </pc:spChg>
        <pc:spChg chg="del">
          <ac:chgData name="Franziska Händschel" userId="e2149472-3187-4d00-b16a-a19eff6fc04a" providerId="ADAL" clId="{9DC7D947-3D9E-474A-A459-58F1305418FD}" dt="2024-02-16T13:39:27.970" v="15" actId="478"/>
          <ac:spMkLst>
            <pc:docMk/>
            <pc:sldMasterMk cId="1678500619" sldId="2147483673"/>
            <ac:spMk id="5" creationId="{00000000-0000-0000-0000-000000000000}"/>
          </ac:spMkLst>
        </pc:spChg>
        <pc:spChg chg="del">
          <ac:chgData name="Franziska Händschel" userId="e2149472-3187-4d00-b16a-a19eff6fc04a" providerId="ADAL" clId="{9DC7D947-3D9E-474A-A459-58F1305418FD}" dt="2024-02-16T13:39:27.970" v="15" actId="478"/>
          <ac:spMkLst>
            <pc:docMk/>
            <pc:sldMasterMk cId="1678500619" sldId="2147483673"/>
            <ac:spMk id="6" creationId="{00000000-0000-0000-0000-000000000000}"/>
          </ac:spMkLst>
        </pc:spChg>
        <pc:spChg chg="mod">
          <ac:chgData name="Franziska Händschel" userId="e2149472-3187-4d00-b16a-a19eff6fc04a" providerId="ADAL" clId="{9DC7D947-3D9E-474A-A459-58F1305418FD}" dt="2024-02-16T13:39:52.846" v="19" actId="14100"/>
          <ac:spMkLst>
            <pc:docMk/>
            <pc:sldMasterMk cId="1678500619" sldId="2147483673"/>
            <ac:spMk id="7" creationId="{B6D7B5E1-3BB3-382B-9486-4084A0DC202C}"/>
          </ac:spMkLst>
        </pc:spChg>
        <pc:spChg chg="del">
          <ac:chgData name="Franziska Händschel" userId="e2149472-3187-4d00-b16a-a19eff6fc04a" providerId="ADAL" clId="{9DC7D947-3D9E-474A-A459-58F1305418FD}" dt="2024-02-16T13:39:21.515" v="13" actId="478"/>
          <ac:spMkLst>
            <pc:docMk/>
            <pc:sldMasterMk cId="1678500619" sldId="2147483673"/>
            <ac:spMk id="8" creationId="{C8C07168-FA3F-3FE0-471C-385EE2EBDA91}"/>
          </ac:spMkLst>
        </pc:spChg>
        <pc:spChg chg="mod">
          <ac:chgData name="Franziska Händschel" userId="e2149472-3187-4d00-b16a-a19eff6fc04a" providerId="ADAL" clId="{9DC7D947-3D9E-474A-A459-58F1305418FD}" dt="2024-02-16T13:39:41.758" v="18"/>
          <ac:spMkLst>
            <pc:docMk/>
            <pc:sldMasterMk cId="1678500619" sldId="2147483673"/>
            <ac:spMk id="16" creationId="{0FA3F192-8ABB-1134-7539-E1F38E669BBE}"/>
          </ac:spMkLst>
        </pc:spChg>
        <pc:grpChg chg="del">
          <ac:chgData name="Franziska Händschel" userId="e2149472-3187-4d00-b16a-a19eff6fc04a" providerId="ADAL" clId="{9DC7D947-3D9E-474A-A459-58F1305418FD}" dt="2024-02-16T13:39:33.114" v="17" actId="478"/>
          <ac:grpSpMkLst>
            <pc:docMk/>
            <pc:sldMasterMk cId="1678500619" sldId="2147483673"/>
            <ac:grpSpMk id="10" creationId="{B0138B5D-9451-2C36-0617-388A96BA0BC5}"/>
          </ac:grpSpMkLst>
        </pc:grpChg>
        <pc:grpChg chg="add mod">
          <ac:chgData name="Franziska Händschel" userId="e2149472-3187-4d00-b16a-a19eff6fc04a" providerId="ADAL" clId="{9DC7D947-3D9E-474A-A459-58F1305418FD}" dt="2024-02-16T13:39:41.758" v="18"/>
          <ac:grpSpMkLst>
            <pc:docMk/>
            <pc:sldMasterMk cId="1678500619" sldId="2147483673"/>
            <ac:grpSpMk id="14" creationId="{1A0D6910-17F2-04BC-39F4-461A78587952}"/>
          </ac:grpSpMkLst>
        </pc:grpChg>
        <pc:picChg chg="mod">
          <ac:chgData name="Franziska Händschel" userId="e2149472-3187-4d00-b16a-a19eff6fc04a" providerId="ADAL" clId="{9DC7D947-3D9E-474A-A459-58F1305418FD}" dt="2024-02-16T13:39:41.758" v="18"/>
          <ac:picMkLst>
            <pc:docMk/>
            <pc:sldMasterMk cId="1678500619" sldId="2147483673"/>
            <ac:picMk id="15" creationId="{533E33C3-F7FE-EBD2-269A-209B6BED7E9F}"/>
          </ac:picMkLst>
        </pc:picChg>
        <pc:sldLayoutChg chg="del">
          <pc:chgData name="Franziska Händschel" userId="e2149472-3187-4d00-b16a-a19eff6fc04a" providerId="ADAL" clId="{9DC7D947-3D9E-474A-A459-58F1305418FD}" dt="2024-02-16T13:39:15.094" v="2" actId="2696"/>
          <pc:sldLayoutMkLst>
            <pc:docMk/>
            <pc:sldMasterMk cId="1678500619" sldId="2147483673"/>
            <pc:sldLayoutMk cId="2163669461" sldId="2147483674"/>
          </pc:sldLayoutMkLst>
        </pc:sldLayoutChg>
        <pc:sldLayoutChg chg="del">
          <pc:chgData name="Franziska Händschel" userId="e2149472-3187-4d00-b16a-a19eff6fc04a" providerId="ADAL" clId="{9DC7D947-3D9E-474A-A459-58F1305418FD}" dt="2024-02-16T13:39:15.110" v="3" actId="2696"/>
          <pc:sldLayoutMkLst>
            <pc:docMk/>
            <pc:sldMasterMk cId="1678500619" sldId="2147483673"/>
            <pc:sldLayoutMk cId="464872232" sldId="2147483675"/>
          </pc:sldLayoutMkLst>
        </pc:sldLayoutChg>
        <pc:sldLayoutChg chg="del">
          <pc:chgData name="Franziska Händschel" userId="e2149472-3187-4d00-b16a-a19eff6fc04a" providerId="ADAL" clId="{9DC7D947-3D9E-474A-A459-58F1305418FD}" dt="2024-02-16T13:39:15.126" v="4" actId="2696"/>
          <pc:sldLayoutMkLst>
            <pc:docMk/>
            <pc:sldMasterMk cId="1678500619" sldId="2147483673"/>
            <pc:sldLayoutMk cId="3506078840" sldId="2147483676"/>
          </pc:sldLayoutMkLst>
        </pc:sldLayoutChg>
        <pc:sldLayoutChg chg="del">
          <pc:chgData name="Franziska Händschel" userId="e2149472-3187-4d00-b16a-a19eff6fc04a" providerId="ADAL" clId="{9DC7D947-3D9E-474A-A459-58F1305418FD}" dt="2024-02-16T13:39:15.149" v="5" actId="2696"/>
          <pc:sldLayoutMkLst>
            <pc:docMk/>
            <pc:sldMasterMk cId="1678500619" sldId="2147483673"/>
            <pc:sldLayoutMk cId="4130409448" sldId="2147483677"/>
          </pc:sldLayoutMkLst>
        </pc:sldLayoutChg>
        <pc:sldLayoutChg chg="del">
          <pc:chgData name="Franziska Händschel" userId="e2149472-3187-4d00-b16a-a19eff6fc04a" providerId="ADAL" clId="{9DC7D947-3D9E-474A-A459-58F1305418FD}" dt="2024-02-16T13:39:15.166" v="6" actId="2696"/>
          <pc:sldLayoutMkLst>
            <pc:docMk/>
            <pc:sldMasterMk cId="1678500619" sldId="2147483673"/>
            <pc:sldLayoutMk cId="3309139596" sldId="2147483678"/>
          </pc:sldLayoutMkLst>
        </pc:sldLayoutChg>
        <pc:sldLayoutChg chg="del">
          <pc:chgData name="Franziska Händschel" userId="e2149472-3187-4d00-b16a-a19eff6fc04a" providerId="ADAL" clId="{9DC7D947-3D9E-474A-A459-58F1305418FD}" dt="2024-02-16T13:39:15.174" v="7" actId="2696"/>
          <pc:sldLayoutMkLst>
            <pc:docMk/>
            <pc:sldMasterMk cId="1678500619" sldId="2147483673"/>
            <pc:sldLayoutMk cId="3583045933" sldId="2147483679"/>
          </pc:sldLayoutMkLst>
        </pc:sldLayoutChg>
        <pc:sldLayoutChg chg="del">
          <pc:chgData name="Franziska Händschel" userId="e2149472-3187-4d00-b16a-a19eff6fc04a" providerId="ADAL" clId="{9DC7D947-3D9E-474A-A459-58F1305418FD}" dt="2024-02-16T13:39:15.177" v="8" actId="2696"/>
          <pc:sldLayoutMkLst>
            <pc:docMk/>
            <pc:sldMasterMk cId="1678500619" sldId="2147483673"/>
            <pc:sldLayoutMk cId="1098093534" sldId="2147483680"/>
          </pc:sldLayoutMkLst>
        </pc:sldLayoutChg>
        <pc:sldLayoutChg chg="del">
          <pc:chgData name="Franziska Händschel" userId="e2149472-3187-4d00-b16a-a19eff6fc04a" providerId="ADAL" clId="{9DC7D947-3D9E-474A-A459-58F1305418FD}" dt="2024-02-16T13:39:15.194" v="9" actId="2696"/>
          <pc:sldLayoutMkLst>
            <pc:docMk/>
            <pc:sldMasterMk cId="1678500619" sldId="2147483673"/>
            <pc:sldLayoutMk cId="1558016035" sldId="2147483681"/>
          </pc:sldLayoutMkLst>
        </pc:sldLayoutChg>
        <pc:sldLayoutChg chg="del">
          <pc:chgData name="Franziska Händschel" userId="e2149472-3187-4d00-b16a-a19eff6fc04a" providerId="ADAL" clId="{9DC7D947-3D9E-474A-A459-58F1305418FD}" dt="2024-02-16T13:39:15.194" v="10" actId="2696"/>
          <pc:sldLayoutMkLst>
            <pc:docMk/>
            <pc:sldMasterMk cId="1678500619" sldId="2147483673"/>
            <pc:sldLayoutMk cId="1465233353" sldId="2147483682"/>
          </pc:sldLayoutMkLst>
        </pc:sldLayoutChg>
        <pc:sldLayoutChg chg="del">
          <pc:chgData name="Franziska Händschel" userId="e2149472-3187-4d00-b16a-a19eff6fc04a" providerId="ADAL" clId="{9DC7D947-3D9E-474A-A459-58F1305418FD}" dt="2024-02-16T13:39:15.211" v="11" actId="2696"/>
          <pc:sldLayoutMkLst>
            <pc:docMk/>
            <pc:sldMasterMk cId="1678500619" sldId="2147483673"/>
            <pc:sldLayoutMk cId="3992156452" sldId="2147483683"/>
          </pc:sldLayoutMkLst>
        </pc:sldLayoutChg>
        <pc:sldLayoutChg chg="del">
          <pc:chgData name="Franziska Händschel" userId="e2149472-3187-4d00-b16a-a19eff6fc04a" providerId="ADAL" clId="{9DC7D947-3D9E-474A-A459-58F1305418FD}" dt="2024-02-16T13:39:15.230" v="12" actId="2696"/>
          <pc:sldLayoutMkLst>
            <pc:docMk/>
            <pc:sldMasterMk cId="1678500619" sldId="2147483673"/>
            <pc:sldLayoutMk cId="1879237562" sldId="2147483684"/>
          </pc:sldLayoutMkLst>
        </pc:sldLayoutChg>
        <pc:sldLayoutChg chg="addSp modSp mod">
          <pc:chgData name="Franziska Händschel" userId="e2149472-3187-4d00-b16a-a19eff6fc04a" providerId="ADAL" clId="{9DC7D947-3D9E-474A-A459-58F1305418FD}" dt="2024-02-16T14:40:39.744" v="36" actId="6014"/>
          <pc:sldLayoutMkLst>
            <pc:docMk/>
            <pc:sldMasterMk cId="1678500619" sldId="2147483673"/>
            <pc:sldLayoutMk cId="599384842" sldId="2147483685"/>
          </pc:sldLayoutMkLst>
          <pc:spChg chg="add mod">
            <ac:chgData name="Franziska Händschel" userId="e2149472-3187-4d00-b16a-a19eff6fc04a" providerId="ADAL" clId="{9DC7D947-3D9E-474A-A459-58F1305418FD}" dt="2024-02-16T14:36:40.009" v="35" actId="20577"/>
            <ac:spMkLst>
              <pc:docMk/>
              <pc:sldMasterMk cId="1678500619" sldId="2147483673"/>
              <pc:sldLayoutMk cId="599384842" sldId="2147483685"/>
              <ac:spMk id="6" creationId="{D1FD55A7-60CF-2BCD-D45A-17409C1A455E}"/>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AS-1 1/1">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24208531-7ED4-EF86-B476-384BA5662B9A}"/>
              </a:ext>
            </a:extLst>
          </p:cNvPr>
          <p:cNvSpPr txBox="1"/>
          <p:nvPr userDrawn="1"/>
        </p:nvSpPr>
        <p:spPr>
          <a:xfrm>
            <a:off x="5064048" y="5525458"/>
            <a:ext cx="4794436" cy="1288045"/>
          </a:xfrm>
          <a:prstGeom prst="rect">
            <a:avLst/>
          </a:prstGeom>
          <a:noFill/>
        </p:spPr>
        <p:txBody>
          <a:bodyPr wrap="square" rtlCol="0">
            <a:spAutoFit/>
          </a:bodyPr>
          <a:lstStyle/>
          <a:p>
            <a:r>
              <a:rPr lang="de-DE" sz="1295" i="1" dirty="0">
                <a:latin typeface="helvetica" panose="020B0604020202020204" pitchFamily="34" charset="0"/>
                <a:cs typeface="helvetica" panose="020B0604020202020204" pitchFamily="34" charset="0"/>
              </a:rPr>
              <a:t>*Nicht jeder Studierende gibt Geld für jeden dieser Posten aus. Manche wohnen z. B. noch zu Hause und zahlen daher keine Miete. Beim jeweiligen Durchschnitt wurden nur die vorhandenen Ausgaben berücksichtigt. Deshalb entspricht die Summe aller Einzelausgaben auch nicht den durchschnittlichen Gesamtausgaben.</a:t>
            </a:r>
          </a:p>
        </p:txBody>
      </p:sp>
      <p:sp>
        <p:nvSpPr>
          <p:cNvPr id="3" name="Textfeld 2">
            <a:extLst>
              <a:ext uri="{FF2B5EF4-FFF2-40B4-BE49-F238E27FC236}">
                <a16:creationId xmlns:a16="http://schemas.microsoft.com/office/drawing/2014/main" id="{8EEB5FDB-9C27-E140-F6B6-D4BF97AD074A}"/>
              </a:ext>
            </a:extLst>
          </p:cNvPr>
          <p:cNvSpPr txBox="1"/>
          <p:nvPr userDrawn="1"/>
        </p:nvSpPr>
        <p:spPr>
          <a:xfrm>
            <a:off x="8451186" y="1063444"/>
            <a:ext cx="1407298" cy="324833"/>
          </a:xfrm>
          <a:prstGeom prst="rect">
            <a:avLst/>
          </a:prstGeom>
          <a:noFill/>
        </p:spPr>
        <p:txBody>
          <a:bodyPr wrap="square">
            <a:spAutoFit/>
          </a:bodyPr>
          <a:lstStyle/>
          <a:p>
            <a:r>
              <a:rPr kumimoji="0" lang="de-DE" sz="1511" i="0" u="none" strike="noStrike" kern="1200" cap="none" spc="0" normalizeH="0" baseline="0" noProof="0" dirty="0">
                <a:ln>
                  <a:noFill/>
                </a:ln>
                <a:solidFill>
                  <a:srgbClr val="243039"/>
                </a:solidFill>
                <a:effectLst/>
                <a:uLnTx/>
                <a:uFillTx/>
                <a:latin typeface="helvetica" panose="020B0604020202020204" pitchFamily="34" charset="0"/>
                <a:ea typeface="+mn-ea"/>
                <a:cs typeface="helvetica" panose="020B0604020202020204" pitchFamily="34" charset="0"/>
              </a:rPr>
              <a:t>Durchschnitt* </a:t>
            </a:r>
            <a:endParaRPr lang="de-DE" sz="1511" dirty="0"/>
          </a:p>
        </p:txBody>
      </p:sp>
      <p:sp>
        <p:nvSpPr>
          <p:cNvPr id="4" name="Textfeld 3">
            <a:extLst>
              <a:ext uri="{FF2B5EF4-FFF2-40B4-BE49-F238E27FC236}">
                <a16:creationId xmlns:a16="http://schemas.microsoft.com/office/drawing/2014/main" id="{84E91584-D67E-32C2-C858-6589E0AF9740}"/>
              </a:ext>
            </a:extLst>
          </p:cNvPr>
          <p:cNvSpPr txBox="1"/>
          <p:nvPr userDrawn="1"/>
        </p:nvSpPr>
        <p:spPr>
          <a:xfrm>
            <a:off x="970088" y="4099542"/>
            <a:ext cx="4007828" cy="557332"/>
          </a:xfrm>
          <a:prstGeom prst="rect">
            <a:avLst/>
          </a:prstGeom>
          <a:noFill/>
        </p:spPr>
        <p:txBody>
          <a:bodyPr wrap="none" rtlCol="0">
            <a:spAutoFit/>
          </a:bodyPr>
          <a:lstStyle/>
          <a:p>
            <a:r>
              <a:rPr lang="de-DE" sz="1511" dirty="0">
                <a:latin typeface="helvetica" panose="020B0604020202020204" pitchFamily="34" charset="0"/>
                <a:cs typeface="helvetica" panose="020B0604020202020204" pitchFamily="34" charset="0"/>
              </a:rPr>
              <a:t>Quelle: Studierendenbefragung 2021, BMBF</a:t>
            </a:r>
            <a:br>
              <a:rPr lang="de-DE" sz="1511" dirty="0">
                <a:latin typeface="helvetica" panose="020B0604020202020204" pitchFamily="34" charset="0"/>
                <a:cs typeface="helvetica" panose="020B0604020202020204" pitchFamily="34" charset="0"/>
              </a:rPr>
            </a:br>
            <a:r>
              <a:rPr lang="de-DE" sz="1511" dirty="0">
                <a:latin typeface="helvetica" panose="020B0604020202020204" pitchFamily="34" charset="0"/>
                <a:cs typeface="helvetica" panose="020B0604020202020204" pitchFamily="34" charset="0"/>
              </a:rPr>
              <a:t>(22. Sozialerhebung)</a:t>
            </a:r>
          </a:p>
        </p:txBody>
      </p:sp>
      <p:sp>
        <p:nvSpPr>
          <p:cNvPr id="5" name="Rechteck 4">
            <a:extLst>
              <a:ext uri="{FF2B5EF4-FFF2-40B4-BE49-F238E27FC236}">
                <a16:creationId xmlns:a16="http://schemas.microsoft.com/office/drawing/2014/main" id="{AD023743-5E56-E856-9B96-31984D9D4C91}"/>
              </a:ext>
            </a:extLst>
          </p:cNvPr>
          <p:cNvSpPr/>
          <p:nvPr userDrawn="1"/>
        </p:nvSpPr>
        <p:spPr>
          <a:xfrm>
            <a:off x="-2703794" y="0"/>
            <a:ext cx="2590709" cy="38510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lang="de-DE" sz="2115" dirty="0">
                <a:solidFill>
                  <a:schemeClr val="tx1"/>
                </a:solidFill>
                <a:latin typeface="helvetica" panose="020B0604020202020204" pitchFamily="34" charset="0"/>
                <a:cs typeface="helvetica" panose="020B0604020202020204" pitchFamily="34" charset="0"/>
              </a:rPr>
              <a:t>Bild anklicken, an die richtige Position ziehen</a:t>
            </a:r>
          </a:p>
          <a:p>
            <a:pPr algn="ctr"/>
            <a:r>
              <a:rPr lang="de-DE" sz="2115" dirty="0">
                <a:solidFill>
                  <a:schemeClr val="tx1"/>
                </a:solidFill>
                <a:latin typeface="helvetica" panose="020B0604020202020204" pitchFamily="34" charset="0"/>
                <a:cs typeface="helvetica" panose="020B0604020202020204" pitchFamily="34" charset="0"/>
              </a:rPr>
              <a:t> </a:t>
            </a:r>
          </a:p>
        </p:txBody>
      </p:sp>
      <p:sp>
        <p:nvSpPr>
          <p:cNvPr id="6" name="Rechteck: abgerundete Ecken 5">
            <a:extLst>
              <a:ext uri="{FF2B5EF4-FFF2-40B4-BE49-F238E27FC236}">
                <a16:creationId xmlns:a16="http://schemas.microsoft.com/office/drawing/2014/main" id="{D1FD55A7-60CF-2BCD-D45A-17409C1A455E}"/>
              </a:ext>
            </a:extLst>
          </p:cNvPr>
          <p:cNvSpPr/>
          <p:nvPr userDrawn="1"/>
        </p:nvSpPr>
        <p:spPr>
          <a:xfrm>
            <a:off x="8997711" y="467768"/>
            <a:ext cx="990000" cy="355969"/>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FAS-1 1/1</a:t>
            </a:r>
          </a:p>
        </p:txBody>
      </p:sp>
    </p:spTree>
    <p:extLst>
      <p:ext uri="{BB962C8B-B14F-4D97-AF65-F5344CB8AC3E}">
        <p14:creationId xmlns:p14="http://schemas.microsoft.com/office/powerpoint/2010/main" val="5993848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sv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B6D7B5E1-3BB3-382B-9486-4084A0DC202C}"/>
              </a:ext>
            </a:extLst>
          </p:cNvPr>
          <p:cNvSpPr/>
          <p:nvPr userDrawn="1"/>
        </p:nvSpPr>
        <p:spPr>
          <a:xfrm>
            <a:off x="716613" y="893756"/>
            <a:ext cx="9152667" cy="6043577"/>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9" name="Freihandform: Form 8">
            <a:extLst>
              <a:ext uri="{FF2B5EF4-FFF2-40B4-BE49-F238E27FC236}">
                <a16:creationId xmlns:a16="http://schemas.microsoft.com/office/drawing/2014/main" id="{CC7E2DCC-0CB9-9CC8-4DB8-6A77A0E9F8B1}"/>
              </a:ext>
            </a:extLst>
          </p:cNvPr>
          <p:cNvSpPr/>
          <p:nvPr userDrawn="1"/>
        </p:nvSpPr>
        <p:spPr>
          <a:xfrm flipH="1">
            <a:off x="716613" y="4720568"/>
            <a:ext cx="2691670" cy="2216764"/>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pic>
        <p:nvPicPr>
          <p:cNvPr id="13" name="Grafik 12" descr="Ein Bild, das Screenshot, Cartoon, Design, Darstellung enthält.&#10;&#10;Automatisch generierte Beschreibung">
            <a:extLst>
              <a:ext uri="{FF2B5EF4-FFF2-40B4-BE49-F238E27FC236}">
                <a16:creationId xmlns:a16="http://schemas.microsoft.com/office/drawing/2014/main" id="{1B88BA4A-89FF-65E4-7508-FDAFA0166F3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35555" y="5462908"/>
            <a:ext cx="3277491" cy="1203012"/>
          </a:xfrm>
          <a:prstGeom prst="rect">
            <a:avLst/>
          </a:prstGeom>
        </p:spPr>
      </p:pic>
      <p:grpSp>
        <p:nvGrpSpPr>
          <p:cNvPr id="14" name="Gruppieren 13">
            <a:extLst>
              <a:ext uri="{FF2B5EF4-FFF2-40B4-BE49-F238E27FC236}">
                <a16:creationId xmlns:a16="http://schemas.microsoft.com/office/drawing/2014/main" id="{1A0D6910-17F2-04BC-39F4-461A78587952}"/>
              </a:ext>
            </a:extLst>
          </p:cNvPr>
          <p:cNvGrpSpPr>
            <a:grpSpLocks/>
          </p:cNvGrpSpPr>
          <p:nvPr userDrawn="1"/>
        </p:nvGrpSpPr>
        <p:grpSpPr>
          <a:xfrm rot="16200000">
            <a:off x="9521646" y="6199697"/>
            <a:ext cx="1069511" cy="253546"/>
            <a:chOff x="4740892" y="3380559"/>
            <a:chExt cx="716795" cy="169928"/>
          </a:xfrm>
        </p:grpSpPr>
        <p:pic>
          <p:nvPicPr>
            <p:cNvPr id="15" name="Grafik 14">
              <a:extLst>
                <a:ext uri="{FF2B5EF4-FFF2-40B4-BE49-F238E27FC236}">
                  <a16:creationId xmlns:a16="http://schemas.microsoft.com/office/drawing/2014/main" id="{533E33C3-F7FE-EBD2-269A-209B6BED7E9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2151" y="3420042"/>
              <a:ext cx="615536" cy="90000"/>
            </a:xfrm>
            <a:prstGeom prst="rect">
              <a:avLst/>
            </a:prstGeom>
          </p:spPr>
        </p:pic>
        <p:sp>
          <p:nvSpPr>
            <p:cNvPr id="16" name="Textfeld 15">
              <a:extLst>
                <a:ext uri="{FF2B5EF4-FFF2-40B4-BE49-F238E27FC236}">
                  <a16:creationId xmlns:a16="http://schemas.microsoft.com/office/drawing/2014/main" id="{0FA3F192-8ABB-1134-7539-E1F38E669BBE}"/>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a:solidFill>
                    <a:schemeClr val="bg2">
                      <a:lumMod val="75000"/>
                    </a:schemeClr>
                  </a:solidFill>
                  <a:latin typeface="helvetica"/>
                  <a:ea typeface="Inter" panose="020B0502030000000004" pitchFamily="34" charset="0"/>
                  <a:cs typeface="Inter" panose="020B0502030000000004" pitchFamily="34" charset="0"/>
                </a:rPr>
                <a:t>© </a:t>
              </a:r>
              <a:endParaRPr lang="de-DE" sz="100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1678500619"/>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Ein Bild, das Sportshirt, T-Shirt, weiß, Shirt enthält.&#10;&#10;Automatisch generierte Beschreibung">
            <a:extLst>
              <a:ext uri="{FF2B5EF4-FFF2-40B4-BE49-F238E27FC236}">
                <a16:creationId xmlns:a16="http://schemas.microsoft.com/office/drawing/2014/main" id="{6E55A30E-FAC7-2554-E0F0-659A63EB9A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565" y="1729529"/>
            <a:ext cx="357198" cy="357199"/>
          </a:xfrm>
          <a:prstGeom prst="rect">
            <a:avLst/>
          </a:prstGeom>
        </p:spPr>
      </p:pic>
      <p:pic>
        <p:nvPicPr>
          <p:cNvPr id="13" name="Grafik 12" descr="Ein Bild, das Screenshot, Farbigkeit, Grafiken, Text enthält.&#10;&#10;Automatisch generierte Beschreibung">
            <a:extLst>
              <a:ext uri="{FF2B5EF4-FFF2-40B4-BE49-F238E27FC236}">
                <a16:creationId xmlns:a16="http://schemas.microsoft.com/office/drawing/2014/main" id="{D77C725B-3944-0A28-CB6F-0CDD18524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783" y="674848"/>
            <a:ext cx="357198" cy="357199"/>
          </a:xfrm>
          <a:prstGeom prst="rect">
            <a:avLst/>
          </a:prstGeom>
        </p:spPr>
      </p:pic>
      <p:pic>
        <p:nvPicPr>
          <p:cNvPr id="39" name="Grafik 38" descr="Ein Bild, das Screenshot, Symbol, Grafiken, Logo enthält.&#10;&#10;Automatisch generierte Beschreibung">
            <a:extLst>
              <a:ext uri="{FF2B5EF4-FFF2-40B4-BE49-F238E27FC236}">
                <a16:creationId xmlns:a16="http://schemas.microsoft.com/office/drawing/2014/main" id="{C9B6ED0E-DE16-8B32-E679-E76E2FA127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9565" y="1174033"/>
            <a:ext cx="357198" cy="357199"/>
          </a:xfrm>
          <a:prstGeom prst="rect">
            <a:avLst/>
          </a:prstGeom>
        </p:spPr>
      </p:pic>
      <p:pic>
        <p:nvPicPr>
          <p:cNvPr id="45" name="Grafik 44" descr="Ein Bild, das Screenshot, Clipart, Design enthält.&#10;&#10;Automatisch generierte Beschreibung">
            <a:extLst>
              <a:ext uri="{FF2B5EF4-FFF2-40B4-BE49-F238E27FC236}">
                <a16:creationId xmlns:a16="http://schemas.microsoft.com/office/drawing/2014/main" id="{CAF461D0-C927-D2A3-FD56-E901C972D0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3217" y="674848"/>
            <a:ext cx="357198" cy="357199"/>
          </a:xfrm>
          <a:prstGeom prst="rect">
            <a:avLst/>
          </a:prstGeom>
        </p:spPr>
      </p:pic>
      <p:pic>
        <p:nvPicPr>
          <p:cNvPr id="17" name="Grafik 16" descr="Ein Bild, das Screenshot, Design enthält.&#10;&#10;Automatisch generierte Beschreibung">
            <a:extLst>
              <a:ext uri="{FF2B5EF4-FFF2-40B4-BE49-F238E27FC236}">
                <a16:creationId xmlns:a16="http://schemas.microsoft.com/office/drawing/2014/main" id="{AAB43844-B848-0D0D-4BE8-AFD262B1CE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9565" y="674848"/>
            <a:ext cx="357198" cy="357199"/>
          </a:xfrm>
          <a:prstGeom prst="rect">
            <a:avLst/>
          </a:prstGeom>
        </p:spPr>
      </p:pic>
      <p:sp>
        <p:nvSpPr>
          <p:cNvPr id="46" name="Rechteck: abgerundete Ecken 45">
            <a:extLst>
              <a:ext uri="{FF2B5EF4-FFF2-40B4-BE49-F238E27FC236}">
                <a16:creationId xmlns:a16="http://schemas.microsoft.com/office/drawing/2014/main" id="{463CBC2E-85A9-21DE-5E43-3BD30F78CF7D}"/>
              </a:ext>
            </a:extLst>
          </p:cNvPr>
          <p:cNvSpPr>
            <a:spLocks noGrp="1" noRot="1" noMove="1" noResize="1" noEditPoints="1" noAdjustHandles="1" noChangeArrowheads="1" noChangeShapeType="1"/>
          </p:cNvSpPr>
          <p:nvPr/>
        </p:nvSpPr>
        <p:spPr>
          <a:xfrm>
            <a:off x="5142409" y="1461615"/>
            <a:ext cx="3220579" cy="430777"/>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endParaRPr lang="de-DE" sz="1727" dirty="0">
              <a:solidFill>
                <a:schemeClr val="tx2"/>
              </a:solidFill>
              <a:latin typeface="helvetica" panose="020B0604020202020204" pitchFamily="34" charset="0"/>
              <a:cs typeface="helvetica" panose="020B0604020202020204" pitchFamily="34" charset="0"/>
            </a:endParaRPr>
          </a:p>
        </p:txBody>
      </p:sp>
      <p:sp>
        <p:nvSpPr>
          <p:cNvPr id="48" name="Ellipse 47">
            <a:extLst>
              <a:ext uri="{FF2B5EF4-FFF2-40B4-BE49-F238E27FC236}">
                <a16:creationId xmlns:a16="http://schemas.microsoft.com/office/drawing/2014/main" id="{F6848870-4BB1-1806-E136-E57C9C44B988}"/>
              </a:ext>
            </a:extLst>
          </p:cNvPr>
          <p:cNvSpPr>
            <a:spLocks noGrp="1" noRot="1" noMove="1" noResize="1" noEditPoints="1" noAdjustHandles="1" noChangeArrowheads="1" noChangeShapeType="1"/>
          </p:cNvSpPr>
          <p:nvPr/>
        </p:nvSpPr>
        <p:spPr>
          <a:xfrm>
            <a:off x="5230608" y="1366690"/>
            <a:ext cx="631705" cy="63170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pPr algn="ctr"/>
            <a:endParaRPr lang="de-DE" sz="1727"/>
          </a:p>
        </p:txBody>
      </p:sp>
      <p:pic>
        <p:nvPicPr>
          <p:cNvPr id="49" name="Grafik 48" descr="Ein Bild, das Haus, Rechteck, Design enthält.&#10;&#10;Automatisch generierte Beschreibung">
            <a:extLst>
              <a:ext uri="{FF2B5EF4-FFF2-40B4-BE49-F238E27FC236}">
                <a16:creationId xmlns:a16="http://schemas.microsoft.com/office/drawing/2014/main" id="{D46BC27A-7D09-E8A9-8640-EF6F5AD041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84169" y="1174033"/>
            <a:ext cx="357198" cy="357199"/>
          </a:xfrm>
          <a:prstGeom prst="rect">
            <a:avLst/>
          </a:prstGeom>
        </p:spPr>
      </p:pic>
      <p:sp>
        <p:nvSpPr>
          <p:cNvPr id="52" name="Rechteck: abgerundete Ecken 51">
            <a:extLst>
              <a:ext uri="{FF2B5EF4-FFF2-40B4-BE49-F238E27FC236}">
                <a16:creationId xmlns:a16="http://schemas.microsoft.com/office/drawing/2014/main" id="{4CBB9C58-5D0D-4D8B-58B2-323F3028ECDD}"/>
              </a:ext>
            </a:extLst>
          </p:cNvPr>
          <p:cNvSpPr>
            <a:spLocks noGrp="1" noRot="1" noMove="1" noResize="1" noEditPoints="1" noAdjustHandles="1" noChangeArrowheads="1" noChangeShapeType="1"/>
          </p:cNvSpPr>
          <p:nvPr/>
        </p:nvSpPr>
        <p:spPr>
          <a:xfrm>
            <a:off x="5142409" y="4407768"/>
            <a:ext cx="3220579" cy="430777"/>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endParaRPr lang="de-DE" sz="1727" dirty="0">
              <a:solidFill>
                <a:schemeClr val="tx2"/>
              </a:solidFill>
              <a:latin typeface="helvetica" panose="020B0604020202020204" pitchFamily="34" charset="0"/>
              <a:cs typeface="helvetica" panose="020B0604020202020204" pitchFamily="34" charset="0"/>
            </a:endParaRPr>
          </a:p>
        </p:txBody>
      </p:sp>
      <p:sp>
        <p:nvSpPr>
          <p:cNvPr id="53" name="Ellipse 52">
            <a:extLst>
              <a:ext uri="{FF2B5EF4-FFF2-40B4-BE49-F238E27FC236}">
                <a16:creationId xmlns:a16="http://schemas.microsoft.com/office/drawing/2014/main" id="{0E51F8ED-CA82-823B-5EC2-211DACACCE42}"/>
              </a:ext>
            </a:extLst>
          </p:cNvPr>
          <p:cNvSpPr>
            <a:spLocks noGrp="1" noRot="1" noMove="1" noResize="1" noEditPoints="1" noAdjustHandles="1" noChangeArrowheads="1" noChangeShapeType="1"/>
          </p:cNvSpPr>
          <p:nvPr/>
        </p:nvSpPr>
        <p:spPr>
          <a:xfrm>
            <a:off x="5230608" y="4302642"/>
            <a:ext cx="631705" cy="63170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pPr algn="ctr"/>
            <a:endParaRPr lang="de-DE" sz="1727"/>
          </a:p>
        </p:txBody>
      </p:sp>
      <p:sp>
        <p:nvSpPr>
          <p:cNvPr id="55" name="Rechteck: abgerundete Ecken 54">
            <a:extLst>
              <a:ext uri="{FF2B5EF4-FFF2-40B4-BE49-F238E27FC236}">
                <a16:creationId xmlns:a16="http://schemas.microsoft.com/office/drawing/2014/main" id="{4D7623CD-BB54-5ADE-8735-21BF1FA5FE1A}"/>
              </a:ext>
            </a:extLst>
          </p:cNvPr>
          <p:cNvSpPr>
            <a:spLocks noGrp="1" noRot="1" noMove="1" noResize="1" noEditPoints="1" noAdjustHandles="1" noChangeArrowheads="1" noChangeShapeType="1"/>
          </p:cNvSpPr>
          <p:nvPr/>
        </p:nvSpPr>
        <p:spPr>
          <a:xfrm>
            <a:off x="5142409" y="2023942"/>
            <a:ext cx="3220579" cy="430777"/>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endParaRPr lang="de-DE" sz="1727" dirty="0">
              <a:solidFill>
                <a:schemeClr val="tx2"/>
              </a:solidFill>
              <a:latin typeface="helvetica" panose="020B0604020202020204" pitchFamily="34" charset="0"/>
              <a:cs typeface="helvetica" panose="020B0604020202020204" pitchFamily="34" charset="0"/>
            </a:endParaRPr>
          </a:p>
        </p:txBody>
      </p:sp>
      <p:sp>
        <p:nvSpPr>
          <p:cNvPr id="56" name="Ellipse 55">
            <a:extLst>
              <a:ext uri="{FF2B5EF4-FFF2-40B4-BE49-F238E27FC236}">
                <a16:creationId xmlns:a16="http://schemas.microsoft.com/office/drawing/2014/main" id="{73CE7887-3191-DE49-87A0-EB0FB8143C6C}"/>
              </a:ext>
            </a:extLst>
          </p:cNvPr>
          <p:cNvSpPr>
            <a:spLocks noGrp="1" noRot="1" noMove="1" noResize="1" noEditPoints="1" noAdjustHandles="1" noChangeArrowheads="1" noChangeShapeType="1"/>
          </p:cNvSpPr>
          <p:nvPr/>
        </p:nvSpPr>
        <p:spPr>
          <a:xfrm>
            <a:off x="5230608" y="1925533"/>
            <a:ext cx="631705" cy="63170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pPr algn="ctr"/>
            <a:endParaRPr lang="de-DE" sz="1727"/>
          </a:p>
        </p:txBody>
      </p:sp>
      <p:pic>
        <p:nvPicPr>
          <p:cNvPr id="57" name="Grafik 56">
            <a:extLst>
              <a:ext uri="{FF2B5EF4-FFF2-40B4-BE49-F238E27FC236}">
                <a16:creationId xmlns:a16="http://schemas.microsoft.com/office/drawing/2014/main" id="{8F854CBE-3A39-700D-13E8-9BF1FA6F151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7783" y="1188090"/>
            <a:ext cx="357198" cy="357199"/>
          </a:xfrm>
          <a:prstGeom prst="rect">
            <a:avLst/>
          </a:prstGeom>
        </p:spPr>
      </p:pic>
      <p:sp>
        <p:nvSpPr>
          <p:cNvPr id="60" name="Rechteck: abgerundete Ecken 59">
            <a:extLst>
              <a:ext uri="{FF2B5EF4-FFF2-40B4-BE49-F238E27FC236}">
                <a16:creationId xmlns:a16="http://schemas.microsoft.com/office/drawing/2014/main" id="{C8C5C627-D1D2-2599-91F5-C581A64ADFB0}"/>
              </a:ext>
            </a:extLst>
          </p:cNvPr>
          <p:cNvSpPr>
            <a:spLocks noGrp="1" noRot="1" noMove="1" noResize="1" noEditPoints="1" noAdjustHandles="1" noChangeArrowheads="1" noChangeShapeType="1"/>
          </p:cNvSpPr>
          <p:nvPr/>
        </p:nvSpPr>
        <p:spPr>
          <a:xfrm>
            <a:off x="5142409" y="3201415"/>
            <a:ext cx="3220579" cy="430777"/>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endParaRPr lang="de-DE" sz="1727" dirty="0">
              <a:solidFill>
                <a:schemeClr val="tx2"/>
              </a:solidFill>
              <a:latin typeface="helvetica" panose="020B0604020202020204" pitchFamily="34" charset="0"/>
              <a:cs typeface="helvetica" panose="020B0604020202020204" pitchFamily="34" charset="0"/>
            </a:endParaRPr>
          </a:p>
        </p:txBody>
      </p:sp>
      <p:sp>
        <p:nvSpPr>
          <p:cNvPr id="61" name="Ellipse 60">
            <a:extLst>
              <a:ext uri="{FF2B5EF4-FFF2-40B4-BE49-F238E27FC236}">
                <a16:creationId xmlns:a16="http://schemas.microsoft.com/office/drawing/2014/main" id="{F68C3CF0-F00A-DEA6-337D-B82A936A2F35}"/>
              </a:ext>
            </a:extLst>
          </p:cNvPr>
          <p:cNvSpPr>
            <a:spLocks noGrp="1" noRot="1" noMove="1" noResize="1" noEditPoints="1" noAdjustHandles="1" noChangeArrowheads="1" noChangeShapeType="1"/>
          </p:cNvSpPr>
          <p:nvPr/>
        </p:nvSpPr>
        <p:spPr>
          <a:xfrm>
            <a:off x="5230608" y="3095990"/>
            <a:ext cx="631705" cy="63170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pPr algn="ctr"/>
            <a:endParaRPr lang="de-DE" sz="1727"/>
          </a:p>
        </p:txBody>
      </p:sp>
      <p:pic>
        <p:nvPicPr>
          <p:cNvPr id="64" name="Grafik 63" descr="Ein Bild, das Fußball, Kreis, Ball enthält.&#10;&#10;Automatisch generierte Beschreibung">
            <a:extLst>
              <a:ext uri="{FF2B5EF4-FFF2-40B4-BE49-F238E27FC236}">
                <a16:creationId xmlns:a16="http://schemas.microsoft.com/office/drawing/2014/main" id="{F76F1CE0-F7B5-1398-EBAA-BA6391C8A5E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84169" y="1713793"/>
            <a:ext cx="357198" cy="357199"/>
          </a:xfrm>
          <a:prstGeom prst="rect">
            <a:avLst/>
          </a:prstGeom>
        </p:spPr>
      </p:pic>
      <p:sp>
        <p:nvSpPr>
          <p:cNvPr id="65" name="Rechteck: abgerundete Ecken 64">
            <a:extLst>
              <a:ext uri="{FF2B5EF4-FFF2-40B4-BE49-F238E27FC236}">
                <a16:creationId xmlns:a16="http://schemas.microsoft.com/office/drawing/2014/main" id="{95E679AD-8996-4633-FAF0-B6B6F5A37454}"/>
              </a:ext>
            </a:extLst>
          </p:cNvPr>
          <p:cNvSpPr>
            <a:spLocks noGrp="1" noRot="1" noMove="1" noResize="1" noEditPoints="1" noAdjustHandles="1" noChangeArrowheads="1" noChangeShapeType="1"/>
          </p:cNvSpPr>
          <p:nvPr/>
        </p:nvSpPr>
        <p:spPr>
          <a:xfrm>
            <a:off x="5142409" y="4971844"/>
            <a:ext cx="3220579" cy="430777"/>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endParaRPr lang="de-DE" sz="1727" dirty="0">
              <a:solidFill>
                <a:schemeClr val="tx2"/>
              </a:solidFill>
              <a:latin typeface="helvetica" panose="020B0604020202020204" pitchFamily="34" charset="0"/>
              <a:cs typeface="helvetica" panose="020B0604020202020204" pitchFamily="34" charset="0"/>
            </a:endParaRPr>
          </a:p>
        </p:txBody>
      </p:sp>
      <p:sp>
        <p:nvSpPr>
          <p:cNvPr id="68" name="Ellipse 67">
            <a:extLst>
              <a:ext uri="{FF2B5EF4-FFF2-40B4-BE49-F238E27FC236}">
                <a16:creationId xmlns:a16="http://schemas.microsoft.com/office/drawing/2014/main" id="{F2BEFC18-C10D-85AB-0BB2-B5AFFCE1351A}"/>
              </a:ext>
            </a:extLst>
          </p:cNvPr>
          <p:cNvSpPr>
            <a:spLocks noGrp="1" noRot="1" noMove="1" noResize="1" noEditPoints="1" noAdjustHandles="1" noChangeArrowheads="1" noChangeShapeType="1"/>
          </p:cNvSpPr>
          <p:nvPr/>
        </p:nvSpPr>
        <p:spPr>
          <a:xfrm>
            <a:off x="5232472" y="4873000"/>
            <a:ext cx="631705" cy="63170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pPr algn="ctr"/>
            <a:endParaRPr lang="de-DE" sz="1727"/>
          </a:p>
        </p:txBody>
      </p:sp>
      <p:sp>
        <p:nvSpPr>
          <p:cNvPr id="72" name="Textfeld 71">
            <a:extLst>
              <a:ext uri="{FF2B5EF4-FFF2-40B4-BE49-F238E27FC236}">
                <a16:creationId xmlns:a16="http://schemas.microsoft.com/office/drawing/2014/main" id="{93EEBAF8-6D55-ABC8-7618-0227291B0797}"/>
              </a:ext>
            </a:extLst>
          </p:cNvPr>
          <p:cNvSpPr txBox="1">
            <a:spLocks noGrp="1" noRot="1" noMove="1" noResize="1" noEditPoints="1" noAdjustHandles="1" noChangeArrowheads="1" noChangeShapeType="1"/>
          </p:cNvSpPr>
          <p:nvPr/>
        </p:nvSpPr>
        <p:spPr>
          <a:xfrm>
            <a:off x="970089" y="1161274"/>
            <a:ext cx="3887283" cy="2949397"/>
          </a:xfrm>
          <a:prstGeom prst="rect">
            <a:avLst/>
          </a:prstGeom>
          <a:noFill/>
        </p:spPr>
        <p:txBody>
          <a:bodyPr wrap="square" rtlCol="0">
            <a:spAutoFit/>
          </a:bodyPr>
          <a:lstStyle/>
          <a:p>
            <a:r>
              <a:rPr lang="de-DE" sz="3454" b="1" dirty="0">
                <a:latin typeface="helvetica" panose="020B0604020202020204" pitchFamily="34" charset="0"/>
                <a:cs typeface="helvetica" panose="020B0604020202020204" pitchFamily="34" charset="0"/>
              </a:rPr>
              <a:t>Ø</a:t>
            </a:r>
            <a:r>
              <a:rPr lang="de-DE" sz="3454" b="1" dirty="0">
                <a:latin typeface="GT America Rg" panose="00000500000000000000" pitchFamily="50" charset="0"/>
                <a:cs typeface="helvetica" panose="020B0604020202020204" pitchFamily="34" charset="0"/>
              </a:rPr>
              <a:t> </a:t>
            </a:r>
            <a:r>
              <a:rPr lang="de-DE" sz="4749" b="1" dirty="0">
                <a:latin typeface="helvetica" panose="020B0604020202020204" pitchFamily="34" charset="0"/>
                <a:cs typeface="helvetica" panose="020B0604020202020204" pitchFamily="34" charset="0"/>
              </a:rPr>
              <a:t>____ Euro </a:t>
            </a:r>
            <a:r>
              <a:rPr lang="de-DE" sz="3454" b="1" dirty="0">
                <a:latin typeface="helvetica" panose="020B0604020202020204" pitchFamily="34" charset="0"/>
                <a:cs typeface="helvetica" panose="020B0604020202020204" pitchFamily="34" charset="0"/>
              </a:rPr>
              <a:t>geben deutsche Studierende nach eigener Aussage im Monat aus</a:t>
            </a:r>
          </a:p>
        </p:txBody>
      </p:sp>
      <p:sp>
        <p:nvSpPr>
          <p:cNvPr id="73" name="Rechteck 72">
            <a:extLst>
              <a:ext uri="{FF2B5EF4-FFF2-40B4-BE49-F238E27FC236}">
                <a16:creationId xmlns:a16="http://schemas.microsoft.com/office/drawing/2014/main" id="{2ED06741-E573-C21A-6AC7-FAD75BEAB146}"/>
              </a:ext>
            </a:extLst>
          </p:cNvPr>
          <p:cNvSpPr>
            <a:spLocks noGrp="1" noRot="1" noMove="1" noResize="1" noEditPoints="1" noAdjustHandles="1" noChangeArrowheads="1" noChangeShapeType="1"/>
          </p:cNvSpPr>
          <p:nvPr/>
        </p:nvSpPr>
        <p:spPr>
          <a:xfrm>
            <a:off x="8452929" y="1461615"/>
            <a:ext cx="1270538" cy="4307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115" dirty="0">
              <a:solidFill>
                <a:schemeClr val="tx2"/>
              </a:solidFill>
              <a:latin typeface="Ink Free" panose="03080402000500000000" pitchFamily="66" charset="0"/>
              <a:cs typeface="helvetica" panose="020B0604020202020204" pitchFamily="34" charset="0"/>
            </a:endParaRPr>
          </a:p>
        </p:txBody>
      </p:sp>
      <p:sp>
        <p:nvSpPr>
          <p:cNvPr id="76" name="Rechteck 75">
            <a:extLst>
              <a:ext uri="{FF2B5EF4-FFF2-40B4-BE49-F238E27FC236}">
                <a16:creationId xmlns:a16="http://schemas.microsoft.com/office/drawing/2014/main" id="{F54D481C-C1BD-9889-726A-A6561A0FB535}"/>
              </a:ext>
            </a:extLst>
          </p:cNvPr>
          <p:cNvSpPr>
            <a:spLocks noGrp="1" noRot="1" noMove="1" noResize="1" noEditPoints="1" noAdjustHandles="1" noChangeArrowheads="1" noChangeShapeType="1"/>
          </p:cNvSpPr>
          <p:nvPr/>
        </p:nvSpPr>
        <p:spPr>
          <a:xfrm>
            <a:off x="8452929" y="2022876"/>
            <a:ext cx="1270538" cy="4307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115" dirty="0">
              <a:solidFill>
                <a:schemeClr val="tx2"/>
              </a:solidFill>
              <a:latin typeface="Ink Free" panose="03080402000500000000" pitchFamily="66" charset="0"/>
              <a:cs typeface="helvetica" panose="020B0604020202020204" pitchFamily="34" charset="0"/>
            </a:endParaRPr>
          </a:p>
        </p:txBody>
      </p:sp>
      <p:sp>
        <p:nvSpPr>
          <p:cNvPr id="77" name="Rechteck 76">
            <a:extLst>
              <a:ext uri="{FF2B5EF4-FFF2-40B4-BE49-F238E27FC236}">
                <a16:creationId xmlns:a16="http://schemas.microsoft.com/office/drawing/2014/main" id="{8E0B3214-E0C4-622F-901C-DFC4E25D239A}"/>
              </a:ext>
            </a:extLst>
          </p:cNvPr>
          <p:cNvSpPr>
            <a:spLocks noGrp="1" noRot="1" noMove="1" noResize="1" noEditPoints="1" noAdjustHandles="1" noChangeArrowheads="1" noChangeShapeType="1"/>
          </p:cNvSpPr>
          <p:nvPr/>
        </p:nvSpPr>
        <p:spPr>
          <a:xfrm>
            <a:off x="8451186" y="3193127"/>
            <a:ext cx="1270538" cy="4307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115" dirty="0">
              <a:solidFill>
                <a:schemeClr val="tx2"/>
              </a:solidFill>
              <a:latin typeface="Ink Free" panose="03080402000500000000" pitchFamily="66" charset="0"/>
              <a:cs typeface="helvetica" panose="020B0604020202020204" pitchFamily="34" charset="0"/>
            </a:endParaRPr>
          </a:p>
        </p:txBody>
      </p:sp>
      <p:sp>
        <p:nvSpPr>
          <p:cNvPr id="80" name="Rechteck 79">
            <a:extLst>
              <a:ext uri="{FF2B5EF4-FFF2-40B4-BE49-F238E27FC236}">
                <a16:creationId xmlns:a16="http://schemas.microsoft.com/office/drawing/2014/main" id="{07175AF1-CB45-EEF4-BA61-A709F5E771B2}"/>
              </a:ext>
            </a:extLst>
          </p:cNvPr>
          <p:cNvSpPr>
            <a:spLocks noGrp="1" noRot="1" noMove="1" noResize="1" noEditPoints="1" noAdjustHandles="1" noChangeArrowheads="1" noChangeShapeType="1"/>
          </p:cNvSpPr>
          <p:nvPr/>
        </p:nvSpPr>
        <p:spPr>
          <a:xfrm>
            <a:off x="8451186" y="4407768"/>
            <a:ext cx="1270538" cy="4307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115" dirty="0">
              <a:solidFill>
                <a:schemeClr val="tx2"/>
              </a:solidFill>
              <a:latin typeface="Ink Free" panose="03080402000500000000" pitchFamily="66" charset="0"/>
              <a:cs typeface="helvetica" panose="020B0604020202020204" pitchFamily="34" charset="0"/>
            </a:endParaRPr>
          </a:p>
        </p:txBody>
      </p:sp>
      <p:sp>
        <p:nvSpPr>
          <p:cNvPr id="81" name="Rechteck 80">
            <a:extLst>
              <a:ext uri="{FF2B5EF4-FFF2-40B4-BE49-F238E27FC236}">
                <a16:creationId xmlns:a16="http://schemas.microsoft.com/office/drawing/2014/main" id="{E09807C3-8494-CC10-A7C4-5009E55AFFED}"/>
              </a:ext>
            </a:extLst>
          </p:cNvPr>
          <p:cNvSpPr>
            <a:spLocks noGrp="1" noRot="1" noMove="1" noResize="1" noEditPoints="1" noAdjustHandles="1" noChangeArrowheads="1" noChangeShapeType="1"/>
          </p:cNvSpPr>
          <p:nvPr/>
        </p:nvSpPr>
        <p:spPr>
          <a:xfrm>
            <a:off x="8451186" y="4987383"/>
            <a:ext cx="1270538" cy="4307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115" dirty="0">
              <a:solidFill>
                <a:schemeClr val="tx2"/>
              </a:solidFill>
              <a:latin typeface="Ink Free" panose="03080402000500000000" pitchFamily="66" charset="0"/>
              <a:cs typeface="helvetica" panose="020B0604020202020204" pitchFamily="34" charset="0"/>
            </a:endParaRPr>
          </a:p>
        </p:txBody>
      </p:sp>
      <p:sp>
        <p:nvSpPr>
          <p:cNvPr id="85" name="Rechteck: abgerundete Ecken 84">
            <a:extLst>
              <a:ext uri="{FF2B5EF4-FFF2-40B4-BE49-F238E27FC236}">
                <a16:creationId xmlns:a16="http://schemas.microsoft.com/office/drawing/2014/main" id="{8180CA18-C860-2FAF-B9F2-7975085635E7}"/>
              </a:ext>
            </a:extLst>
          </p:cNvPr>
          <p:cNvSpPr>
            <a:spLocks noGrp="1" noRot="1" noMove="1" noResize="1" noEditPoints="1" noAdjustHandles="1" noChangeArrowheads="1" noChangeShapeType="1"/>
          </p:cNvSpPr>
          <p:nvPr/>
        </p:nvSpPr>
        <p:spPr>
          <a:xfrm>
            <a:off x="5142409" y="2604223"/>
            <a:ext cx="3220579" cy="430777"/>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endParaRPr lang="de-DE" sz="1727" dirty="0">
              <a:solidFill>
                <a:schemeClr val="tx2"/>
              </a:solidFill>
              <a:latin typeface="helvetica" panose="020B0604020202020204" pitchFamily="34" charset="0"/>
              <a:cs typeface="helvetica" panose="020B0604020202020204" pitchFamily="34" charset="0"/>
            </a:endParaRPr>
          </a:p>
        </p:txBody>
      </p:sp>
      <p:sp>
        <p:nvSpPr>
          <p:cNvPr id="88" name="Ellipse 87">
            <a:extLst>
              <a:ext uri="{FF2B5EF4-FFF2-40B4-BE49-F238E27FC236}">
                <a16:creationId xmlns:a16="http://schemas.microsoft.com/office/drawing/2014/main" id="{91924F49-F600-5821-9A30-A36E9E500985}"/>
              </a:ext>
            </a:extLst>
          </p:cNvPr>
          <p:cNvSpPr>
            <a:spLocks noGrp="1" noRot="1" noMove="1" noResize="1" noEditPoints="1" noAdjustHandles="1" noChangeArrowheads="1" noChangeShapeType="1"/>
          </p:cNvSpPr>
          <p:nvPr/>
        </p:nvSpPr>
        <p:spPr>
          <a:xfrm>
            <a:off x="5230608" y="2505814"/>
            <a:ext cx="631705" cy="63170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pPr algn="ctr"/>
            <a:endParaRPr lang="de-DE" sz="1727"/>
          </a:p>
        </p:txBody>
      </p:sp>
      <p:sp>
        <p:nvSpPr>
          <p:cNvPr id="89" name="Rechteck 88">
            <a:extLst>
              <a:ext uri="{FF2B5EF4-FFF2-40B4-BE49-F238E27FC236}">
                <a16:creationId xmlns:a16="http://schemas.microsoft.com/office/drawing/2014/main" id="{33EEDFE1-3299-431C-3222-8DE8E82216D6}"/>
              </a:ext>
            </a:extLst>
          </p:cNvPr>
          <p:cNvSpPr>
            <a:spLocks noGrp="1" noRot="1" noMove="1" noResize="1" noEditPoints="1" noAdjustHandles="1" noChangeArrowheads="1" noChangeShapeType="1"/>
          </p:cNvSpPr>
          <p:nvPr/>
        </p:nvSpPr>
        <p:spPr>
          <a:xfrm>
            <a:off x="8452929" y="2603157"/>
            <a:ext cx="1270538" cy="4307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115" dirty="0">
              <a:solidFill>
                <a:schemeClr val="tx2"/>
              </a:solidFill>
              <a:latin typeface="Ink Free" panose="03080402000500000000" pitchFamily="66" charset="0"/>
              <a:cs typeface="helvetica" panose="020B0604020202020204" pitchFamily="34" charset="0"/>
            </a:endParaRPr>
          </a:p>
        </p:txBody>
      </p:sp>
      <p:sp>
        <p:nvSpPr>
          <p:cNvPr id="93" name="Rechteck: abgerundete Ecken 92">
            <a:extLst>
              <a:ext uri="{FF2B5EF4-FFF2-40B4-BE49-F238E27FC236}">
                <a16:creationId xmlns:a16="http://schemas.microsoft.com/office/drawing/2014/main" id="{40395647-A01C-5F68-4C3A-B45E5BF915CA}"/>
              </a:ext>
            </a:extLst>
          </p:cNvPr>
          <p:cNvSpPr>
            <a:spLocks noGrp="1" noRot="1" noMove="1" noResize="1" noEditPoints="1" noAdjustHandles="1" noChangeArrowheads="1" noChangeShapeType="1"/>
          </p:cNvSpPr>
          <p:nvPr/>
        </p:nvSpPr>
        <p:spPr>
          <a:xfrm>
            <a:off x="5142409" y="3807969"/>
            <a:ext cx="3220579" cy="430777"/>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endParaRPr lang="de-DE" sz="1727" dirty="0">
              <a:solidFill>
                <a:schemeClr val="tx2"/>
              </a:solidFill>
              <a:latin typeface="helvetica" panose="020B0604020202020204" pitchFamily="34" charset="0"/>
              <a:cs typeface="helvetica" panose="020B0604020202020204" pitchFamily="34" charset="0"/>
            </a:endParaRPr>
          </a:p>
        </p:txBody>
      </p:sp>
      <p:sp>
        <p:nvSpPr>
          <p:cNvPr id="103" name="Ellipse 102">
            <a:extLst>
              <a:ext uri="{FF2B5EF4-FFF2-40B4-BE49-F238E27FC236}">
                <a16:creationId xmlns:a16="http://schemas.microsoft.com/office/drawing/2014/main" id="{B8AA2196-AF44-101A-1F9A-9189F16067D7}"/>
              </a:ext>
            </a:extLst>
          </p:cNvPr>
          <p:cNvSpPr>
            <a:spLocks noGrp="1" noRot="1" noMove="1" noResize="1" noEditPoints="1" noAdjustHandles="1" noChangeArrowheads="1" noChangeShapeType="1"/>
          </p:cNvSpPr>
          <p:nvPr/>
        </p:nvSpPr>
        <p:spPr>
          <a:xfrm>
            <a:off x="5230608" y="3702544"/>
            <a:ext cx="631705" cy="63170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71394" rtlCol="0" anchor="ctr"/>
          <a:lstStyle/>
          <a:p>
            <a:pPr algn="ctr"/>
            <a:endParaRPr lang="de-DE" sz="1727"/>
          </a:p>
        </p:txBody>
      </p:sp>
      <p:sp>
        <p:nvSpPr>
          <p:cNvPr id="104" name="Rechteck 103">
            <a:extLst>
              <a:ext uri="{FF2B5EF4-FFF2-40B4-BE49-F238E27FC236}">
                <a16:creationId xmlns:a16="http://schemas.microsoft.com/office/drawing/2014/main" id="{2E377884-B795-21E9-05F4-70AA1DB0553D}"/>
              </a:ext>
            </a:extLst>
          </p:cNvPr>
          <p:cNvSpPr>
            <a:spLocks noGrp="1" noRot="1" noMove="1" noResize="1" noEditPoints="1" noAdjustHandles="1" noChangeArrowheads="1" noChangeShapeType="1"/>
          </p:cNvSpPr>
          <p:nvPr/>
        </p:nvSpPr>
        <p:spPr>
          <a:xfrm>
            <a:off x="8451186" y="3799681"/>
            <a:ext cx="1270538" cy="4307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115" dirty="0">
              <a:solidFill>
                <a:schemeClr val="tx2"/>
              </a:solidFill>
              <a:latin typeface="Ink Free" panose="03080402000500000000" pitchFamily="66" charset="0"/>
              <a:cs typeface="helvetica" panose="020B0604020202020204" pitchFamily="34" charset="0"/>
            </a:endParaRPr>
          </a:p>
        </p:txBody>
      </p:sp>
    </p:spTree>
    <p:extLst>
      <p:ext uri="{BB962C8B-B14F-4D97-AF65-F5344CB8AC3E}">
        <p14:creationId xmlns:p14="http://schemas.microsoft.com/office/powerpoint/2010/main" val="3155426728"/>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49CC5400-E3C9-459A-8D2A-5B6AF7E4D982}">
  <ds:schemaRefs>
    <ds:schemaRef ds:uri="http://schemas.microsoft.com/sharepoint/v3/contenttype/forms"/>
  </ds:schemaRefs>
</ds:datastoreItem>
</file>

<file path=customXml/itemProps2.xml><?xml version="1.0" encoding="utf-8"?>
<ds:datastoreItem xmlns:ds="http://schemas.openxmlformats.org/officeDocument/2006/customXml" ds:itemID="{7B381EA1-5044-4052-A2D7-C1ABB65A34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E723051-9B6D-4540-B92F-43AF64822332}">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12</Words>
  <Application>Microsoft Office PowerPoint</Application>
  <PresentationFormat>Benutzerdefiniert</PresentationFormat>
  <Paragraphs>1</Paragraphs>
  <Slides>1</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vt:i4>
      </vt:variant>
    </vt:vector>
  </HeadingPairs>
  <TitlesOfParts>
    <vt:vector size="8" baseType="lpstr">
      <vt:lpstr>Arial</vt:lpstr>
      <vt:lpstr>Calibri</vt:lpstr>
      <vt:lpstr>GT America Rg</vt:lpstr>
      <vt:lpstr>helvetica</vt:lpstr>
      <vt:lpstr>helvetica</vt:lpstr>
      <vt:lpstr>Ink Free</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2023-08-11T13:13:59Z</dcterms:created>
  <dcterms:modified xsi:type="dcterms:W3CDTF">2024-02-16T14:40:50Z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